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8" r:id="rId5"/>
    <p:sldId id="265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9KSo-h4aXc&amp;list=PLTgRMOcmRb3Oxj1oKJYsW2-JjRjtlFvoQ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 Django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Anaconda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a01_FlightScheduler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1: Setup Development Environment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2: Create Django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3: Working with Database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4: Create Frontend with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5: Explore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6: Django 3.0 New Features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7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folder: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 3.x.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folder: 01_overview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01_overview, create backend  and backend folders.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Under the backend folder, create project 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C8910-78E5-44EF-A8F1-CD719DD9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508504"/>
            <a:ext cx="1866900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49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Good understating of Web Development: HTML, CSS, and JavaScript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and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Framework and Angular frontend development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OOP (Object-Oriented Programming) Paradigm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MVC (Model-View-Controller)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MVVM (Model-View-</a:t>
            </a:r>
            <a:r>
              <a:rPr lang="en-US" sz="1800" dirty="0" err="1">
                <a:solidFill>
                  <a:schemeClr val="tx1"/>
                </a:solidFill>
              </a:rPr>
              <a:t>ViewModel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 (Command Line Interface): Install package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Internet access and web browser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 (Integrated Development Environment): Visual Studio Code, Atom, Sublime, Bracket, WebStorm, or PyCharm.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NodeJS: 9x+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: 5.5.1+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3.5+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Pip: 10+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Angular</a:t>
            </a:r>
            <a:r>
              <a:rPr lang="en-US" sz="1800" dirty="0">
                <a:solidFill>
                  <a:schemeClr val="tx1"/>
                </a:solidFill>
              </a:rPr>
              <a:t>: 8+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https://www.youtube.com/watch?v=J9KSo-h4aXc&amp;list=PLTgRMOcmRb3Oxj1oKJYsW2-JjRjtlFvoQ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3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331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 Angular Django</vt:lpstr>
      <vt:lpstr>1 Angular Django</vt:lpstr>
      <vt:lpstr>1 Angular Django</vt:lpstr>
      <vt:lpstr>1 Angular Django</vt:lpstr>
      <vt:lpstr>1 Angular Django</vt:lpstr>
      <vt:lpstr>1 Angular Django</vt:lpstr>
      <vt:lpstr>1 Angular Django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398</cp:revision>
  <dcterms:created xsi:type="dcterms:W3CDTF">2018-09-28T16:40:41Z</dcterms:created>
  <dcterms:modified xsi:type="dcterms:W3CDTF">2020-08-21T18:18:45Z</dcterms:modified>
</cp:coreProperties>
</file>