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64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5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6" d="100"/>
          <a:sy n="86" d="100"/>
        </p:scale>
        <p:origin x="55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full-stack-development-web-app-mobile-app-back-end-api/learn/lecture/15136572#overview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demy.com/course/full-stack-development-web-app-mobile-app-back-end-api/learn/lecture/15136572#overview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full-stack-development-web-app-mobile-app-back-end-api/learn/lecture/15136572#overvie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full-stack-development-web-app-mobile-app-back-end-api/learn/lecture/15136572#overvie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full-stack-development-web-app-mobile-app-back-end-api/learn/lecture/15136572#overvie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full-stack-development-web-app-mobile-app-back-end-api/learn/lecture/15136572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full-stack-development-web-app-mobile-app-back-end-api/learn/lecture/15136572#overview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full-stack-development-web-app-mobile-app-back-end-api/learn/lecture/15136572#overview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demy.com/course/full-stack-development-web-app-mobile-app-back-end-api/learn/lecture/15136572#overview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64 Routing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7F3400-96AE-4CE2-8D29-D9AE1163C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693" y="1268759"/>
            <a:ext cx="4648200" cy="4572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64.3 Main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5" y="1268759"/>
            <a:ext cx="3816424" cy="43815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main.moduels.ts</a:t>
            </a: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{ Routes, </a:t>
            </a:r>
            <a:r>
              <a:rPr lang="en-US" sz="1800" dirty="0" err="1">
                <a:solidFill>
                  <a:schemeClr val="tx1"/>
                </a:solidFill>
              </a:rPr>
              <a:t>RouterModule</a:t>
            </a:r>
            <a:r>
              <a:rPr lang="en-US" sz="1800" dirty="0">
                <a:solidFill>
                  <a:schemeClr val="tx1"/>
                </a:solidFill>
              </a:rPr>
              <a:t> } from ‘@angular/router’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const routes: Routes = [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{ path: ‘movies’,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component: </a:t>
            </a:r>
            <a:r>
              <a:rPr lang="en-US" sz="1800" dirty="0" err="1">
                <a:solidFill>
                  <a:schemeClr val="tx1"/>
                </a:solidFill>
              </a:rPr>
              <a:t>MainComponet</a:t>
            </a: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];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imports: [ …,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 </a:t>
            </a:r>
            <a:r>
              <a:rPr lang="en-US" sz="1800" dirty="0" err="1">
                <a:solidFill>
                  <a:schemeClr val="tx1"/>
                </a:solidFill>
              </a:rPr>
              <a:t>RouterModule.forChild</a:t>
            </a:r>
            <a:r>
              <a:rPr lang="en-US" sz="1800" dirty="0">
                <a:solidFill>
                  <a:schemeClr val="tx1"/>
                </a:solidFill>
              </a:rPr>
              <a:t>(routes)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&gt;],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exports: [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</a:t>
            </a:r>
            <a:r>
              <a:rPr lang="en-US" sz="1800" dirty="0" err="1">
                <a:solidFill>
                  <a:schemeClr val="tx1"/>
                </a:solidFill>
              </a:rPr>
              <a:t>RouterModule</a:t>
            </a: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&gt;]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en-US" sz="1600" dirty="0">
                <a:hlinkClick r:id="rId3"/>
              </a:rPr>
              <a:t>https://www.udemy.com/course/full-stack-development-web-app-mobile-app-back-end-api/learn/lecture/15139330#overview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5E1F9-3E2A-40D2-BB69-81449A597986}"/>
              </a:ext>
            </a:extLst>
          </p:cNvPr>
          <p:cNvSpPr/>
          <p:nvPr/>
        </p:nvSpPr>
        <p:spPr>
          <a:xfrm>
            <a:off x="5148064" y="4329243"/>
            <a:ext cx="2304256" cy="2518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B24CF2-B397-4BEF-AFC1-A979230BFEAB}"/>
              </a:ext>
            </a:extLst>
          </p:cNvPr>
          <p:cNvSpPr/>
          <p:nvPr/>
        </p:nvSpPr>
        <p:spPr>
          <a:xfrm>
            <a:off x="4851310" y="2167486"/>
            <a:ext cx="4275246" cy="2487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F49068-A10E-4F3E-A266-1AE13632E765}"/>
              </a:ext>
            </a:extLst>
          </p:cNvPr>
          <p:cNvSpPr/>
          <p:nvPr/>
        </p:nvSpPr>
        <p:spPr>
          <a:xfrm>
            <a:off x="4845962" y="2830528"/>
            <a:ext cx="3542462" cy="6548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022938-5020-4C06-B35F-4B59101C9B6D}"/>
              </a:ext>
            </a:extLst>
          </p:cNvPr>
          <p:cNvSpPr/>
          <p:nvPr/>
        </p:nvSpPr>
        <p:spPr>
          <a:xfrm>
            <a:off x="5004048" y="4712980"/>
            <a:ext cx="2304256" cy="5882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77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64.3 Main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424935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main.component.html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en-US" sz="1600" dirty="0">
                <a:hlinkClick r:id="rId2"/>
              </a:rPr>
              <a:t>https://www.udemy.com/course/full-stack-development-web-app-mobile-app-back-end-api/learn/lecture/15139330#overview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469D38-BD3D-4538-BB55-98B833317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090254"/>
            <a:ext cx="4105275" cy="1038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12243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64.4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60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64.4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5" y="1268759"/>
            <a:ext cx="3816424" cy="20162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Verify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ng server --open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Chrome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localhost:4200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localhost:4200/movies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localhost:4200/auth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en-US" sz="1600" dirty="0">
                <a:hlinkClick r:id="rId2"/>
              </a:rPr>
              <a:t>https://www.udemy.com/course/full-stack-development-web-app-mobile-app-back-end-api/learn/lecture/15139330#overview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DA26CD-1068-4AD2-B631-071A506DB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97" y="3836071"/>
            <a:ext cx="2647950" cy="16573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E9E161-485B-4FE3-9661-D1AE660B5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725" y="3861048"/>
            <a:ext cx="2771775" cy="20193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9C4DC4-487D-4602-BB95-95C3C345A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2033" y="3813423"/>
            <a:ext cx="2628900" cy="2066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89125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64.5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1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64.5 </a:t>
            </a:r>
            <a:r>
              <a:rPr lang="en-US" altLang="zh-TW" sz="4400" b="1" dirty="0" err="1">
                <a:solidFill>
                  <a:srgbClr val="FFFF00"/>
                </a:solidFill>
              </a:rPr>
              <a:t>Sumamry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5" cy="86409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Summary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route different components: root, movies, and auth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en-US" sz="1600" dirty="0">
                <a:hlinkClick r:id="rId2"/>
              </a:rPr>
              <a:t>https://www.udemy.com/course/full-stack-development-web-app-mobile-app-back-end-api/learn/lecture/15139330#overview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DA26CD-1068-4AD2-B631-071A506DB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58" y="2452392"/>
            <a:ext cx="2647950" cy="16573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E9E161-485B-4FE3-9661-D1AE660B5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113" y="2419350"/>
            <a:ext cx="2771775" cy="20193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9C4DC4-487D-4602-BB95-95C3C345A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0492" y="2371725"/>
            <a:ext cx="2628900" cy="2066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63224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64 Routing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9361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Routing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to make the router between three different components (root, movies, and auth component)?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en-US" sz="1600" dirty="0">
                <a:hlinkClick r:id="rId2"/>
              </a:rPr>
              <a:t>https://www.udemy.com/course/full-stack-development-web-app-mobile-app-back-end-api/learn/lecture/15139330#overview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66FA7D-BBD4-4AB2-8CE3-5BE0D189E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58" y="2452392"/>
            <a:ext cx="2647950" cy="16573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7C86BB-C92C-4DBB-9523-0ED169ACD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113" y="2419350"/>
            <a:ext cx="2771775" cy="20193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3AFE3D-BD2B-4925-BC3C-1B7295B2CE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0492" y="2371725"/>
            <a:ext cx="2628900" cy="2066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64.1 App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4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64.1 App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3989351" cy="33123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App.moduels.ts</a:t>
            </a: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{ Routes, </a:t>
            </a:r>
            <a:r>
              <a:rPr lang="en-US" sz="1800" dirty="0" err="1">
                <a:solidFill>
                  <a:schemeClr val="tx1"/>
                </a:solidFill>
              </a:rPr>
              <a:t>RouterModule</a:t>
            </a:r>
            <a:r>
              <a:rPr lang="en-US" sz="1800" dirty="0">
                <a:solidFill>
                  <a:schemeClr val="tx1"/>
                </a:solidFill>
              </a:rPr>
              <a:t> } from ‘@angular/router’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const routes: Routes = [];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imports: [ …,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 </a:t>
            </a:r>
            <a:r>
              <a:rPr lang="en-US" sz="1800" dirty="0" err="1">
                <a:solidFill>
                  <a:schemeClr val="tx1"/>
                </a:solidFill>
              </a:rPr>
              <a:t>RouterModule.forRoot</a:t>
            </a:r>
            <a:r>
              <a:rPr lang="en-US" sz="1800" dirty="0">
                <a:solidFill>
                  <a:schemeClr val="tx1"/>
                </a:solidFill>
              </a:rPr>
              <a:t>(routes)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&gt;],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exports: [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</a:t>
            </a:r>
            <a:r>
              <a:rPr lang="en-US" sz="1800" dirty="0" err="1">
                <a:solidFill>
                  <a:schemeClr val="tx1"/>
                </a:solidFill>
              </a:rPr>
              <a:t>RouterModule</a:t>
            </a: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&gt;]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en-US" sz="1600" dirty="0">
                <a:hlinkClick r:id="rId2"/>
              </a:rPr>
              <a:t>https://www.udemy.com/course/full-stack-development-web-app-mobile-app-back-end-api/learn/lecture/15139330#overview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CFEE04-E5A2-4E48-81B8-A0C8E9E90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809011"/>
            <a:ext cx="4448175" cy="554733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7DAD7F-B07A-49B9-A36C-BB53A02E66CC}"/>
              </a:ext>
            </a:extLst>
          </p:cNvPr>
          <p:cNvSpPr/>
          <p:nvPr/>
        </p:nvSpPr>
        <p:spPr>
          <a:xfrm>
            <a:off x="5076056" y="1628800"/>
            <a:ext cx="394411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5E1F9-3E2A-40D2-BB69-81449A597986}"/>
              </a:ext>
            </a:extLst>
          </p:cNvPr>
          <p:cNvSpPr/>
          <p:nvPr/>
        </p:nvSpPr>
        <p:spPr>
          <a:xfrm>
            <a:off x="5364088" y="4716761"/>
            <a:ext cx="2016224" cy="2964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B24CF2-B397-4BEF-AFC1-A979230BFEAB}"/>
              </a:ext>
            </a:extLst>
          </p:cNvPr>
          <p:cNvSpPr/>
          <p:nvPr/>
        </p:nvSpPr>
        <p:spPr>
          <a:xfrm>
            <a:off x="5076056" y="2858791"/>
            <a:ext cx="2016224" cy="2964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011C20-2847-44D3-9065-E315791D4052}"/>
              </a:ext>
            </a:extLst>
          </p:cNvPr>
          <p:cNvSpPr/>
          <p:nvPr/>
        </p:nvSpPr>
        <p:spPr>
          <a:xfrm>
            <a:off x="5220072" y="5088734"/>
            <a:ext cx="2016224" cy="5005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20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7F57985-5631-4CF8-B452-8C1504D3D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090813"/>
            <a:ext cx="3257550" cy="11049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64.1 App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6729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App.moduels.html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&lt;router-outlet&gt;&lt;/router-outlet&gt;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en-US" sz="1600" dirty="0">
                <a:hlinkClick r:id="rId3"/>
              </a:rPr>
              <a:t>https://www.udemy.com/course/full-stack-development-web-app-mobile-app-back-end-api/learn/lecture/15139330#overview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7DAD7F-B07A-49B9-A36C-BB53A02E66CC}"/>
              </a:ext>
            </a:extLst>
          </p:cNvPr>
          <p:cNvSpPr/>
          <p:nvPr/>
        </p:nvSpPr>
        <p:spPr>
          <a:xfrm>
            <a:off x="3149030" y="2763764"/>
            <a:ext cx="2376264" cy="3279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0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64.2 Auth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81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2C65698-A548-4A4F-9785-C571266EA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828" y="1299733"/>
            <a:ext cx="4743450" cy="43815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64.2 Auth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5" y="1268759"/>
            <a:ext cx="3816424" cy="43815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auth.moduels.ts</a:t>
            </a: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{ Routes, </a:t>
            </a:r>
            <a:r>
              <a:rPr lang="en-US" sz="1800" dirty="0" err="1">
                <a:solidFill>
                  <a:schemeClr val="tx1"/>
                </a:solidFill>
              </a:rPr>
              <a:t>RouterModule</a:t>
            </a:r>
            <a:r>
              <a:rPr lang="en-US" sz="1800" dirty="0">
                <a:solidFill>
                  <a:schemeClr val="tx1"/>
                </a:solidFill>
              </a:rPr>
              <a:t> } from ‘@angular/router’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const routes: Routes = [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{ path: ‘auth’,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component: </a:t>
            </a:r>
            <a:r>
              <a:rPr lang="en-US" sz="1800" dirty="0" err="1">
                <a:solidFill>
                  <a:schemeClr val="tx1"/>
                </a:solidFill>
              </a:rPr>
              <a:t>AuthComponet</a:t>
            </a: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];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imports: [ …,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 </a:t>
            </a:r>
            <a:r>
              <a:rPr lang="en-US" sz="1800" dirty="0" err="1">
                <a:solidFill>
                  <a:schemeClr val="tx1"/>
                </a:solidFill>
              </a:rPr>
              <a:t>RouterModule.forChild</a:t>
            </a:r>
            <a:r>
              <a:rPr lang="en-US" sz="1800" dirty="0">
                <a:solidFill>
                  <a:schemeClr val="tx1"/>
                </a:solidFill>
              </a:rPr>
              <a:t>(routes)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&gt;],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exports: [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</a:t>
            </a:r>
            <a:r>
              <a:rPr lang="en-US" sz="1800" dirty="0" err="1">
                <a:solidFill>
                  <a:schemeClr val="tx1"/>
                </a:solidFill>
              </a:rPr>
              <a:t>RouterModule</a:t>
            </a: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&gt;]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en-US" sz="1600" dirty="0">
                <a:hlinkClick r:id="rId3"/>
              </a:rPr>
              <a:t>https://www.udemy.com/course/full-stack-development-web-app-mobile-app-back-end-api/learn/lecture/15139330#overview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5E1F9-3E2A-40D2-BB69-81449A597986}"/>
              </a:ext>
            </a:extLst>
          </p:cNvPr>
          <p:cNvSpPr/>
          <p:nvPr/>
        </p:nvSpPr>
        <p:spPr>
          <a:xfrm>
            <a:off x="5139342" y="4554449"/>
            <a:ext cx="2016224" cy="6548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B24CF2-B397-4BEF-AFC1-A979230BFEAB}"/>
              </a:ext>
            </a:extLst>
          </p:cNvPr>
          <p:cNvSpPr/>
          <p:nvPr/>
        </p:nvSpPr>
        <p:spPr>
          <a:xfrm>
            <a:off x="4851310" y="2167486"/>
            <a:ext cx="4275246" cy="2487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F49068-A10E-4F3E-A266-1AE13632E765}"/>
              </a:ext>
            </a:extLst>
          </p:cNvPr>
          <p:cNvSpPr/>
          <p:nvPr/>
        </p:nvSpPr>
        <p:spPr>
          <a:xfrm>
            <a:off x="4974818" y="2664008"/>
            <a:ext cx="3188860" cy="6548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82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64.2 Auth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424935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auth.component.html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en-US" sz="1600" dirty="0">
                <a:hlinkClick r:id="rId2"/>
              </a:rPr>
              <a:t>https://www.udemy.com/course/full-stack-development-web-app-mobile-app-back-end-api/learn/lecture/15139330#overview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913FF-0698-4F7E-BFED-CCB468648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846419"/>
            <a:ext cx="3771900" cy="9334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8532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64.3 Main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4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2347</TotalTime>
  <Words>486</Words>
  <Application>Microsoft Office PowerPoint</Application>
  <PresentationFormat>On-screen Show (4:3)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佈景主題</vt:lpstr>
      <vt:lpstr>64 Routing</vt:lpstr>
      <vt:lpstr>64 Routing</vt:lpstr>
      <vt:lpstr>64.1 App Component</vt:lpstr>
      <vt:lpstr>64.1 App Component</vt:lpstr>
      <vt:lpstr>64.1 App Component</vt:lpstr>
      <vt:lpstr>64.2 Auth Component</vt:lpstr>
      <vt:lpstr>64.2 Auth Component</vt:lpstr>
      <vt:lpstr>64.2 Auth Component</vt:lpstr>
      <vt:lpstr>64.3 Main Component</vt:lpstr>
      <vt:lpstr>64.3 Main Component</vt:lpstr>
      <vt:lpstr>64.3 Main Component</vt:lpstr>
      <vt:lpstr>64.4 Verify</vt:lpstr>
      <vt:lpstr>64.4 Verify</vt:lpstr>
      <vt:lpstr>64.5 Summary</vt:lpstr>
      <vt:lpstr>64.5 Sumamry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807</cp:revision>
  <dcterms:created xsi:type="dcterms:W3CDTF">2018-09-28T16:40:41Z</dcterms:created>
  <dcterms:modified xsi:type="dcterms:W3CDTF">2020-08-23T22:57:38Z</dcterms:modified>
</cp:coreProperties>
</file>