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8" r:id="rId4"/>
    <p:sldId id="264" r:id="rId5"/>
    <p:sldId id="269" r:id="rId6"/>
    <p:sldId id="272" r:id="rId7"/>
    <p:sldId id="270" r:id="rId8"/>
    <p:sldId id="273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6" d="100"/>
          <a:sy n="86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full-stack-development-web-app-mobile-app-back-end-api/learn/lecture/15136572#overview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full-stack-development-web-app-mobile-app-back-end-api/learn/lecture/15136572#overvie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full-stack-development-web-app-mobile-app-back-end-api/learn/lecture/15136572#overview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full-stack-development-web-app-mobile-app-back-end-api/learn/lecture/15136572#overview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full-stack-development-web-app-mobile-app-back-end-api/learn/lecture/1513657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full-stack-development-web-app-mobile-app-back-end-api/learn/lecture/15136572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full-stack-development-web-app-mobile-app-back-end-api/learn/lecture/151365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full-stack-development-web-app-mobile-app-back-end-api/learn/lecture/15136572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full-stack-development-web-app-mobile-app-back-end-api/learn/lecture/151365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 New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63.4 Module main under Module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8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0BBDBEB-64BF-48FE-9958-86D3F82A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646927"/>
            <a:ext cx="4857750" cy="3638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63.4 Module main under Module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10232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Attached Module main under Module App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main.component.html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&lt;p&gt;Movies go here &lt;/h1&gt;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3"/>
              </a:rPr>
              <a:t>https://www.udemy.com/course/full-stack-development-web-app-mobile-app-back-end-api/learn/lecture/15136572#overview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773EA8-E9A2-432C-9CE0-38FBE5204E3F}"/>
              </a:ext>
            </a:extLst>
          </p:cNvPr>
          <p:cNvSpPr/>
          <p:nvPr/>
        </p:nvSpPr>
        <p:spPr>
          <a:xfrm>
            <a:off x="4716015" y="3429000"/>
            <a:ext cx="2049439" cy="3702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63.5 Component auth under Module auth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7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12D631-7845-4B4C-A543-E54D523A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27" y="2454420"/>
            <a:ext cx="6886575" cy="3829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63.5 Component auth under Module auth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136904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Component auth under Module auth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ng generate component auth --module=auth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3"/>
              </a:rPr>
              <a:t>https://www.udemy.com/course/full-stack-development-web-app-mobile-app-back-end-api/learn/lecture/15136572#overview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773EA8-E9A2-432C-9CE0-38FBE5204E3F}"/>
              </a:ext>
            </a:extLst>
          </p:cNvPr>
          <p:cNvSpPr/>
          <p:nvPr/>
        </p:nvSpPr>
        <p:spPr>
          <a:xfrm>
            <a:off x="1907704" y="5184035"/>
            <a:ext cx="2049439" cy="9143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2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63.6 Add auth and main under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1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244FA8-4894-4E59-A9C1-AC16B3CB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8769"/>
            <a:ext cx="6480720" cy="42638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63.6 Add auth and main under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13690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Components auth and main under Component App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3"/>
              </a:rPr>
              <a:t>https://www.udemy.com/course/full-stack-development-web-app-mobile-app-back-end-api/learn/lecture/15136572#overview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773EA8-E9A2-432C-9CE0-38FBE5204E3F}"/>
              </a:ext>
            </a:extLst>
          </p:cNvPr>
          <p:cNvSpPr/>
          <p:nvPr/>
        </p:nvSpPr>
        <p:spPr>
          <a:xfrm>
            <a:off x="3635896" y="3715423"/>
            <a:ext cx="3312368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8CC93-05C7-4E14-82A1-C9DE1A016DCB}"/>
              </a:ext>
            </a:extLst>
          </p:cNvPr>
          <p:cNvSpPr/>
          <p:nvPr/>
        </p:nvSpPr>
        <p:spPr>
          <a:xfrm>
            <a:off x="3923928" y="5296953"/>
            <a:ext cx="864096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36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63.7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68B614-0E91-4FA2-80FA-28648C81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741753"/>
            <a:ext cx="2857500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8BDEF-DF17-446C-9118-778520EDA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32755"/>
            <a:ext cx="7488832" cy="142490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63.6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136904" cy="7062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ng server --open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4"/>
              </a:rPr>
              <a:t>https://www.udemy.com/course/full-stack-development-web-app-mobile-app-back-end-api/learn/lecture/15136572#overview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375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 New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0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Frontend Web App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a new Frontend Web App.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application is a movie rater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063_new-proj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ng new movie-rater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https://www.udemy.com/course/full-stack-development-web-app-mobile-app-back-end-api/learn/lecture/15136572#overview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 New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Frontend Web App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ng serve --open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https://www.udemy.com/course/full-stack-development-web-app-mobile-app-back-end-api/learn/lecture/15136572#overview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63B54-7654-44A7-B74B-6212E1079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238" y="2420888"/>
            <a:ext cx="5130862" cy="40322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85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63.1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63.1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App.component.html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https://www.udemy.com/course/full-stack-development-web-app-mobile-app-back-end-api/learn/lecture/15136572#overview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5F03EE-B76F-407A-806E-4934D6EA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77798"/>
            <a:ext cx="3238500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DFB4E-423F-4642-9FAD-869A45918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020660"/>
            <a:ext cx="2695575" cy="1762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0542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63.2 Create Modules: auth and main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1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63.2 Create Modules: auth and main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37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)\..\movie-rater&gt; ng generate module auth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)\..\movie-rater&gt; ng generate module main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https://www.udemy.com/course/full-stack-development-web-app-mobile-app-back-end-api/learn/lecture/15136572#overview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7A8060-73DB-4570-887C-B6AA66E1A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472450"/>
            <a:ext cx="2647950" cy="3390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188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63.3 Component main in Module main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63.3 Component main in Module main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5760640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Component main in Module main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)\..\movie-rater&gt; ng generate main --module=main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MainComponent</a:t>
            </a:r>
            <a:r>
              <a:rPr lang="en-US" sz="1800" dirty="0">
                <a:solidFill>
                  <a:schemeClr val="tx1"/>
                </a:solidFill>
              </a:rPr>
              <a:t> automatically added to </a:t>
            </a:r>
            <a:r>
              <a:rPr lang="en-US" sz="1800" dirty="0" err="1">
                <a:solidFill>
                  <a:schemeClr val="tx1"/>
                </a:solidFill>
              </a:rPr>
              <a:t>main.modules.ts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https://www.udemy.com/course/full-stack-development-web-app-mobile-app-back-end-api/learn/lecture/15136572#overview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5DFEE4-2AE5-487A-B9F4-B91B8AC7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37" y="1023380"/>
            <a:ext cx="2600325" cy="54292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A707C9-D6D5-408A-B444-392B91A32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926" y="2665549"/>
            <a:ext cx="4333875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773EA8-E9A2-432C-9CE0-38FBE5204E3F}"/>
              </a:ext>
            </a:extLst>
          </p:cNvPr>
          <p:cNvSpPr/>
          <p:nvPr/>
        </p:nvSpPr>
        <p:spPr>
          <a:xfrm>
            <a:off x="2987824" y="4354860"/>
            <a:ext cx="1224136" cy="3702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8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433</Words>
  <Application>Microsoft Office PowerPoint</Application>
  <PresentationFormat>On-screen Show (4:3)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63 New Project</vt:lpstr>
      <vt:lpstr>63 New Project</vt:lpstr>
      <vt:lpstr>63 New Project</vt:lpstr>
      <vt:lpstr>63.1 App</vt:lpstr>
      <vt:lpstr>63.1 App</vt:lpstr>
      <vt:lpstr>63.2 Create Modules: auth and main</vt:lpstr>
      <vt:lpstr>63.2 Create Modules: auth and main</vt:lpstr>
      <vt:lpstr>63.3 Component main in Module main </vt:lpstr>
      <vt:lpstr>63.3 Component main in Module main </vt:lpstr>
      <vt:lpstr>63.4 Module main under Module App</vt:lpstr>
      <vt:lpstr>63.4 Module main under Module App</vt:lpstr>
      <vt:lpstr>63.5 Component auth under Module auth</vt:lpstr>
      <vt:lpstr>63.5 Component auth under Module auth</vt:lpstr>
      <vt:lpstr>63.6 Add auth and main under App</vt:lpstr>
      <vt:lpstr>63.6 Add auth and main under App</vt:lpstr>
      <vt:lpstr>63.7 Verify</vt:lpstr>
      <vt:lpstr>63.6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793</cp:revision>
  <dcterms:created xsi:type="dcterms:W3CDTF">2018-09-28T16:40:41Z</dcterms:created>
  <dcterms:modified xsi:type="dcterms:W3CDTF">2020-08-23T19:56:28Z</dcterms:modified>
</cp:coreProperties>
</file>