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4" r:id="rId4"/>
    <p:sldId id="267" r:id="rId5"/>
    <p:sldId id="268" r:id="rId6"/>
    <p:sldId id="269" r:id="rId7"/>
    <p:sldId id="273" r:id="rId8"/>
    <p:sldId id="270" r:id="rId9"/>
    <p:sldId id="271" r:id="rId10"/>
    <p:sldId id="272" r:id="rId11"/>
    <p:sldId id="274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6" d="100"/>
          <a:sy n="86" d="100"/>
        </p:scale>
        <p:origin x="55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dwzj5uPYKpM&amp;list=PLTgRMOcmRb3Oxj1oKJYsW2-JjRjtlFvoQ&amp;index=5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dwzj5uPYKpM&amp;list=PLTgRMOcmRb3Oxj1oKJYsW2-JjRjtlFvoQ&amp;index=5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wzj5uPYKpM&amp;list=PLTgRMOcmRb3Oxj1oKJYsW2-JjRjtlFvoQ&amp;index=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wzj5uPYKpM&amp;list=PLTgRMOcmRb3Oxj1oKJYsW2-JjRjtlFvoQ&amp;index=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dwzj5uPYKpM&amp;list=PLTgRMOcmRb3Oxj1oKJYsW2-JjRjtlFvoQ&amp;index=5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wzj5uPYKpM&amp;list=PLTgRMOcmRb3Oxj1oKJYsW2-JjRjtlFvoQ&amp;index=5" TargetMode="External"/><Relationship Id="rId2" Type="http://schemas.openxmlformats.org/officeDocument/2006/relationships/hyperlink" Target="mailto:peter.hp.chen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dwzj5uPYKpM&amp;list=PLTgRMOcmRb3Oxj1oKJYsW2-JjRjtlFvoQ&amp;index=5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dwzj5uPYKpM&amp;list=PLTgRMOcmRb3Oxj1oKJYsW2-JjRjtlFvoQ&amp;index=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www.youtube.com/watch?v=dwzj5uPYKpM&amp;list=PLTgRMOcmRb3Oxj1oKJYsW2-JjRjtlFvoQ&amp;index=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Create Admin User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5.1 Create Django Admin Interface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7404"/>
            <a:ext cx="8352928" cy="10414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Django Admin Interface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database under 05_create-admin-user\backend\</a:t>
            </a:r>
            <a:r>
              <a:rPr lang="en-US" sz="1800" dirty="0" err="1">
                <a:solidFill>
                  <a:schemeClr val="tx1"/>
                </a:solidFill>
              </a:rPr>
              <a:t>flightscheduler</a:t>
            </a:r>
            <a:r>
              <a:rPr lang="en-US" sz="1800" dirty="0">
                <a:solidFill>
                  <a:schemeClr val="tx1"/>
                </a:solidFill>
              </a:rPr>
              <a:t>\flight_scheduler.sqlite3,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https://www.youtube.com/watch?v=dwzj5uPYKpM&amp;list=PLTgRMOcmRb3Oxj1oKJYsW2-JjRjtlFvoQ&amp;index=5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12CEF0-BF01-4D90-A5AA-F50443DCD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780928"/>
            <a:ext cx="3600450" cy="2981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96272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5.1 Create Django Admin Interface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7404"/>
            <a:ext cx="8352928" cy="208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Django Admin Interface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</a:t>
            </a:r>
            <a:r>
              <a:rPr lang="en-US" sz="1800" dirty="0" err="1">
                <a:solidFill>
                  <a:schemeClr val="tx1"/>
                </a:solidFill>
              </a:rPr>
              <a:t>auth_user</a:t>
            </a:r>
            <a:r>
              <a:rPr lang="en-US" sz="1800" dirty="0">
                <a:solidFill>
                  <a:schemeClr val="tx1"/>
                </a:solidFill>
              </a:rPr>
              <a:t>, click “Data” tab to check the login id and password.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use ‘-’ to remove data. Right mouse button to commit.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use refresh (as below) to save the database.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see the username “admin” and email “peter.hp.chen@gmail.com”.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password is encrypt </a:t>
            </a:r>
            <a:r>
              <a:rPr lang="en-US" sz="1800">
                <a:solidFill>
                  <a:schemeClr val="tx1"/>
                </a:solidFill>
              </a:rPr>
              <a:t>and cannot see them.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https://www.youtube.com/watch?v=dwzj5uPYKpM&amp;list=PLTgRMOcmRb3Oxj1oKJYsW2-JjRjtlFvoQ&amp;index=5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2E2A73-8CC0-404D-BB5D-D4C9D3A0D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38" y="3894412"/>
            <a:ext cx="7947723" cy="210158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5AB787E-2F9B-4B04-BF3F-3E97CD612FB1}"/>
              </a:ext>
            </a:extLst>
          </p:cNvPr>
          <p:cNvSpPr/>
          <p:nvPr/>
        </p:nvSpPr>
        <p:spPr>
          <a:xfrm>
            <a:off x="1763688" y="4460315"/>
            <a:ext cx="28803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39E43B-ABA2-4221-845C-7B65245C2AEB}"/>
              </a:ext>
            </a:extLst>
          </p:cNvPr>
          <p:cNvSpPr/>
          <p:nvPr/>
        </p:nvSpPr>
        <p:spPr>
          <a:xfrm>
            <a:off x="1763688" y="2276872"/>
            <a:ext cx="1872208" cy="4320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3F0580-5012-4DA3-865B-474C56FC86C9}"/>
              </a:ext>
            </a:extLst>
          </p:cNvPr>
          <p:cNvCxnSpPr>
            <a:stCxn id="13" idx="2"/>
            <a:endCxn id="11" idx="0"/>
          </p:cNvCxnSpPr>
          <p:nvPr/>
        </p:nvCxnSpPr>
        <p:spPr>
          <a:xfrm flipH="1">
            <a:off x="1907704" y="2708919"/>
            <a:ext cx="792088" cy="175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78F913E-449B-4545-B5F9-416F4F2A7821}"/>
              </a:ext>
            </a:extLst>
          </p:cNvPr>
          <p:cNvSpPr/>
          <p:nvPr/>
        </p:nvSpPr>
        <p:spPr>
          <a:xfrm>
            <a:off x="5076056" y="4635133"/>
            <a:ext cx="3240360" cy="2880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20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 Create Admin User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Admin User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Register data models with admin.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Perform CRUD operations via the admin interface.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https://www.youtube.com/watch?v=dwzj5uPYKpM&amp;list=PLTgRMOcmRb3Oxj1oKJYsW2-JjRjtlFvoQ&amp;index=5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5.1 Create Django Admin Interface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4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5.1 Create Django Admin Interface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7403"/>
            <a:ext cx="8352928" cy="16895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Django Admin Interface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create a super user.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Admin interface is enabled by default: When we create a project, we can verify to make sure that these requirements are added to the installed app settings and the settings.py file.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https://www.youtube.com/watch?v=dwzj5uPYKpM&amp;list=PLTgRMOcmRb3Oxj1oKJYsW2-JjRjtlFvoQ&amp;index=5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96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5.1 Create Django Admin Interface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7403"/>
            <a:ext cx="8352928" cy="23376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Django Admin Interface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INSTALLED_APPS: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django.contrib.admin</a:t>
            </a:r>
            <a:endParaRPr lang="en-US" sz="1800" dirty="0">
              <a:solidFill>
                <a:schemeClr val="tx1"/>
              </a:solidFill>
            </a:endParaRP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django.contrib.auth</a:t>
            </a:r>
            <a:endParaRPr lang="en-US" sz="1800" dirty="0">
              <a:solidFill>
                <a:schemeClr val="tx1"/>
              </a:solidFill>
            </a:endParaRP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django.contrib.contenttypes</a:t>
            </a:r>
            <a:endParaRPr lang="en-US" sz="1800" dirty="0">
              <a:solidFill>
                <a:schemeClr val="tx1"/>
              </a:solidFill>
            </a:endParaRP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django.contrib.messages</a:t>
            </a:r>
            <a:endParaRPr lang="en-US" sz="1800" dirty="0">
              <a:solidFill>
                <a:schemeClr val="tx1"/>
              </a:solidFill>
            </a:endParaRP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django.contrib.sessions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https://www.youtube.com/watch?v=dwzj5uPYKpM&amp;list=PLTgRMOcmRb3Oxj1oKJYsW2-JjRjtlFvoQ&amp;index=5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0C9467-E24D-4B77-8E40-2502F5569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135" y="3749534"/>
            <a:ext cx="5848350" cy="2524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2819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5.1 Create Django Admin Interface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7403"/>
            <a:ext cx="8352928" cy="29136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Django Admin Interface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Under the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(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r>
              <a:rPr lang="en-US" sz="1800" dirty="0">
                <a:solidFill>
                  <a:schemeClr val="tx1"/>
                </a:solidFill>
              </a:rPr>
              <a:t>) …\05_create-admin-user\backend\</a:t>
            </a:r>
            <a:r>
              <a:rPr lang="en-US" sz="1800" dirty="0" err="1">
                <a:solidFill>
                  <a:schemeClr val="tx1"/>
                </a:solidFill>
              </a:rPr>
              <a:t>flightscheduler</a:t>
            </a:r>
            <a:r>
              <a:rPr lang="en-US" sz="1800" dirty="0">
                <a:solidFill>
                  <a:schemeClr val="tx1"/>
                </a:solidFill>
              </a:rPr>
              <a:t>&gt;python .\manage.py </a:t>
            </a:r>
            <a:r>
              <a:rPr lang="en-US" sz="1800" dirty="0" err="1">
                <a:solidFill>
                  <a:schemeClr val="tx1"/>
                </a:solidFill>
              </a:rPr>
              <a:t>createsuperuser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Username (leave blank to use ‘14088’): admin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Email address: 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peter.hp.chen@gmail.com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Password: Pc1997xxx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Password (again): Pc1997xxx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Superuser created successfully.</a:t>
            </a:r>
          </a:p>
          <a:p>
            <a:pPr algn="l">
              <a:buClr>
                <a:srgbClr val="0070C0"/>
              </a:buCl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https://www.youtube.com/watch?v=dwzj5uPYKpM&amp;list=PLTgRMOcmRb3Oxj1oKJYsW2-JjRjtlFvoQ&amp;index=5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74C032-179E-4E7F-A9AE-73368ED63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09" y="4408832"/>
            <a:ext cx="8162910" cy="103986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5044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5.1 Create Django Admin Interface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7403"/>
            <a:ext cx="8352928" cy="22038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Django Admin Interface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1.Make sure the you are in 05_create-admin-user folder to create database user name and password.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in different folder (database is different). You can see the data in different database.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Remember the username “admin” and Password “Pc1997xxx”.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https://www.youtube.com/watch?v=dwzj5uPYKpM&amp;list=PLTgRMOcmRb3Oxj1oKJYsW2-JjRjtlFvoQ&amp;index=5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74C032-179E-4E7F-A9AE-73368ED63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23" y="3698947"/>
            <a:ext cx="8162910" cy="103986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30529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5.1 Create Django Admin Interface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7403"/>
            <a:ext cx="8352928" cy="10343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Django Admin Interface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have admin install and added in there.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Start the SQLiteStudio.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https://www.youtube.com/watch?v=dwzj5uPYKpM&amp;list=PLTgRMOcmRb3Oxj1oKJYsW2-JjRjtlFvoQ&amp;index=5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7EA1D0-55EE-4B8E-9E53-7313E6848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80" y="2724182"/>
            <a:ext cx="1571625" cy="31718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D05CF8F-06B9-490E-8981-16DB15EB6A74}"/>
              </a:ext>
            </a:extLst>
          </p:cNvPr>
          <p:cNvSpPr/>
          <p:nvPr/>
        </p:nvSpPr>
        <p:spPr>
          <a:xfrm>
            <a:off x="1323342" y="3840030"/>
            <a:ext cx="792088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3A388C-DABF-4276-B6AD-309F02F2A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2752648"/>
            <a:ext cx="4976851" cy="3290205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DE85D6-3695-4FFE-B0A1-35A669658595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2115430" y="4380090"/>
            <a:ext cx="1160426" cy="1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633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D91A013-7587-4AC6-B859-68162826E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3184524"/>
            <a:ext cx="3190875" cy="31718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F9E63D4-14A0-4CFA-926D-5FEF8E871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15" y="3709661"/>
            <a:ext cx="2908682" cy="192293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5.1 Create Django Admin Interface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7403"/>
            <a:ext cx="8352928" cy="16023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Django Admin Interface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Remove the previous database: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Database &gt; Remove the database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a new database: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Database &gt; Add a database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https://www.youtube.com/watch?v=dwzj5uPYKpM&amp;list=PLTgRMOcmRb3Oxj1oKJYsW2-JjRjtlFvoQ&amp;index=5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5CF8F-06B9-490E-8981-16DB15EB6A74}"/>
              </a:ext>
            </a:extLst>
          </p:cNvPr>
          <p:cNvSpPr/>
          <p:nvPr/>
        </p:nvSpPr>
        <p:spPr>
          <a:xfrm>
            <a:off x="309214" y="3800375"/>
            <a:ext cx="442392" cy="2108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DE85D6-3695-4FFE-B0A1-35A669658595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751606" y="3905784"/>
            <a:ext cx="2610719" cy="86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F2176CB-2F24-4406-830E-32473BDB80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4478" y="3328986"/>
            <a:ext cx="3295650" cy="3209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6169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2252</TotalTime>
  <Words>636</Words>
  <Application>Microsoft Office PowerPoint</Application>
  <PresentationFormat>On-screen Show (4:3)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5 Create Admin User</vt:lpstr>
      <vt:lpstr>5 Create Admin User</vt:lpstr>
      <vt:lpstr>5.1 Create Django Admin Interface</vt:lpstr>
      <vt:lpstr>5.1 Create Django Admin Interface</vt:lpstr>
      <vt:lpstr>5.1 Create Django Admin Interface</vt:lpstr>
      <vt:lpstr>5.1 Create Django Admin Interface</vt:lpstr>
      <vt:lpstr>5.1 Create Django Admin Interface</vt:lpstr>
      <vt:lpstr>5.1 Create Django Admin Interface</vt:lpstr>
      <vt:lpstr>5.1 Create Django Admin Interface</vt:lpstr>
      <vt:lpstr>5.1 Create Django Admin Interface</vt:lpstr>
      <vt:lpstr>5.1 Create Django Admin Interface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765</cp:revision>
  <dcterms:created xsi:type="dcterms:W3CDTF">2018-09-28T16:40:41Z</dcterms:created>
  <dcterms:modified xsi:type="dcterms:W3CDTF">2020-08-23T01:42:09Z</dcterms:modified>
</cp:coreProperties>
</file>