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7" r:id="rId5"/>
    <p:sldId id="266" r:id="rId6"/>
    <p:sldId id="268" r:id="rId7"/>
    <p:sldId id="270" r:id="rId8"/>
    <p:sldId id="269" r:id="rId9"/>
    <p:sldId id="271" r:id="rId10"/>
    <p:sldId id="272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8" d="100"/>
          <a:sy n="98" d="100"/>
        </p:scale>
        <p:origin x="4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Django to Angular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ng serve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7403"/>
            <a:ext cx="8363272" cy="19775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Angular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OK.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good for </a:t>
            </a:r>
            <a:r>
              <a:rPr lang="en-US" sz="1800">
                <a:solidFill>
                  <a:schemeClr val="tx1"/>
                </a:solidFill>
              </a:rPr>
              <a:t>front end Angular</a:t>
            </a:r>
            <a:r>
              <a:rPr lang="en-US" sz="1800" dirty="0">
                <a:solidFill>
                  <a:schemeClr val="tx1"/>
                </a:solidFill>
              </a:rPr>
              <a:t>. Control-C to quit.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here, we will built the front end API from here to access the backend using the REST API.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we are good to go with our application.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https://www.youtube.com/watch?v=95di7WjvTFc&amp;list=PLTgRMOcmRb3Oxj1oKJYsW2-JjRjtlFvoQ&amp;index=4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86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Django to Angular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0324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Frontend with Angular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section, we work on the frontend with Angular.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 An Agular Application.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 Flight Scheduler list component.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 Flight Schedule input form component: We need an input form to add to the form.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 Routers: Router also need to be created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 Angular Dependency Injection (DI) System: The Angular Dependency Injection (DI) system that is allowed us to Inject Data from an outside source to the internal source with internal class.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a New Flight Schedule: We will do some API operations using the Add for adding a new flight schedule.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Update an Existing Flight Schedule: Update Flight Schedule from frontend.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Delete Flight Schedule: Delete Flight Schedule from frontend.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https://www.youtube.com/watch?v=95di7WjvTFc&amp;list=PLTgRMOcmRb3Oxj1oKJYsW2-JjRjtlFvoQ&amp;index=4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Install Angular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Install Angular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7403"/>
            <a:ext cx="8352928" cy="10414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Angular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frontend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npm</a:t>
            </a:r>
            <a:r>
              <a:rPr lang="en-US" sz="1800" dirty="0">
                <a:solidFill>
                  <a:schemeClr val="tx1"/>
                </a:solidFill>
              </a:rPr>
              <a:t> install -g @angular/cli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https://www.youtube.com/watch?v=95di7WjvTFc&amp;list=PLTgRMOcmRb3Oxj1oKJYsW2-JjRjtlFvoQ&amp;index=4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A117AC-0CA0-4733-A0F6-9FE1CB299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61" y="2612067"/>
            <a:ext cx="7597477" cy="16338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7496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Install Angular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7403"/>
            <a:ext cx="8352928" cy="10414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Angular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Ng new prompts for routing installation and CSS support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ng new flight-scheduler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https://www.youtube.com/watch?v=95di7WjvTFc&amp;list=PLTgRMOcmRb3Oxj1oKJYsW2-JjRjtlFvoQ&amp;index=4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435F9C-D911-430B-AB09-86A932F2F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385172"/>
            <a:ext cx="4729633" cy="41420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153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Install Angular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7403"/>
            <a:ext cx="5554960" cy="10414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Angular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the frontend flight-schedular is created, the following folders are created.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https://www.youtube.com/watch?v=95di7WjvTFc&amp;list=PLTgRMOcmRb3Oxj1oKJYsW2-JjRjtlFvoQ&amp;index=4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F28E5-2146-4242-B50F-E9B22972C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290563"/>
            <a:ext cx="1885252" cy="52137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978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ng serve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2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ng serve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7403"/>
            <a:ext cx="8229600" cy="9694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Angular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/app is where our app starts.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 up to 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/app, i.e., below flight-scheduler, everything is good.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https://www.youtube.com/watch?v=95di7WjvTFc&amp;list=PLTgRMOcmRb3Oxj1oKJYsW2-JjRjtlFvoQ&amp;index=4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D08E2E-7D12-4153-BB9E-8F7FD973C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232" y="2348880"/>
            <a:ext cx="2581275" cy="4095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8087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ng serve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7403"/>
            <a:ext cx="3898912" cy="1744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Angular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run up to app.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flight-scheduler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ng serve --open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https://www.youtube.com/watch?v=95di7WjvTFc&amp;list=PLTgRMOcmRb3Oxj1oKJYsW2-JjRjtlFvoQ&amp;index=4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F5538-6D03-4EAE-896C-1C69D6F9B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06" y="3162321"/>
            <a:ext cx="3879806" cy="308362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011F14-3011-49FF-A6A8-7827A3148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278" y="2555446"/>
            <a:ext cx="4233180" cy="35429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379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483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4 Django to Angular</vt:lpstr>
      <vt:lpstr>4 Django to Angular</vt:lpstr>
      <vt:lpstr>4.1 Install Angular</vt:lpstr>
      <vt:lpstr>4.1 Install Angular</vt:lpstr>
      <vt:lpstr>4.1 Install Angular</vt:lpstr>
      <vt:lpstr>4.1 Install Angular</vt:lpstr>
      <vt:lpstr>4.2 ng serve</vt:lpstr>
      <vt:lpstr>4.2 ng serve</vt:lpstr>
      <vt:lpstr>4.2 ng serve</vt:lpstr>
      <vt:lpstr>4.2 ng serve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738</cp:revision>
  <dcterms:created xsi:type="dcterms:W3CDTF">2018-09-28T16:40:41Z</dcterms:created>
  <dcterms:modified xsi:type="dcterms:W3CDTF">2020-08-22T21:51:18Z</dcterms:modified>
</cp:coreProperties>
</file>