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64" r:id="rId4"/>
    <p:sldId id="271" r:id="rId5"/>
    <p:sldId id="263" r:id="rId6"/>
    <p:sldId id="272" r:id="rId7"/>
    <p:sldId id="269" r:id="rId8"/>
    <p:sldId id="273" r:id="rId9"/>
    <p:sldId id="274" r:id="rId10"/>
    <p:sldId id="275" r:id="rId11"/>
    <p:sldId id="276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6" d="100"/>
          <a:sy n="86" d="100"/>
        </p:scale>
        <p:origin x="55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full-stack-development-web-app-mobile-app-back-end-api/learn/lecture/15136572#overview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full-stack-development-web-app-mobile-app-back-end-api/learn/lecture/15136572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full-stack-development-web-app-mobile-app-back-end-api/learn/lecture/15136572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full-stack-development-web-app-mobile-app-back-end-api/learn/lecture/15136572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full-stack-development-web-app-mobile-app-back-end-api/learn/lecture/15136572#overvie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full-stack-development-web-app-mobile-app-back-end-api/learn/lecture/15136572#overview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full-stack-development-web-app-mobile-app-back-end-api/learn/lecture/1513657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65 Main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65.3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75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65.2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5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sz="1600" dirty="0">
                <a:hlinkClick r:id="rId2"/>
              </a:rPr>
              <a:t>https://www.udemy.com/course/full-stack-development-web-app-mobile-app-back-end-api/learn/lecture/15139330#overview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75A196-7177-4E30-BE7B-B2DB571B5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0" y="1879277"/>
            <a:ext cx="4762500" cy="2209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84595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65 Main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Main Component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generate three sub-components (movie-list, movie-details, and movie-form) for main component.</a:t>
            </a:r>
          </a:p>
          <a:p>
            <a:pPr algn="l"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sz="1600" dirty="0">
                <a:hlinkClick r:id="rId2"/>
              </a:rPr>
              <a:t>https://www.udemy.com/course/full-stack-development-web-app-mobile-app-back-end-api/learn/lecture/15139330#overview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13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65.1 Sub-Component of Main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4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65.1 Sub-Component of Main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9442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Generate Sub-Components of Component Main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generate two sub-components (movie-list and movie-details) for main component.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r>
              <a:rPr lang="en-US" sz="1800" dirty="0">
                <a:solidFill>
                  <a:schemeClr val="tx1"/>
                </a:solidFill>
              </a:rPr>
              <a:t>) …\movie-rater&gt; ng generate component movie-list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r>
              <a:rPr lang="en-US" sz="1800" dirty="0">
                <a:solidFill>
                  <a:schemeClr val="tx1"/>
                </a:solidFill>
              </a:rPr>
              <a:t>) …\movie-rater&gt; ng generate component movie-details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r>
              <a:rPr lang="en-US" sz="1800" dirty="0">
                <a:solidFill>
                  <a:schemeClr val="tx1"/>
                </a:solidFill>
              </a:rPr>
              <a:t>) …\movie-rater&gt; ng generate component movie-form</a:t>
            </a:r>
          </a:p>
          <a:p>
            <a:pPr algn="l"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sz="1600" dirty="0">
                <a:hlinkClick r:id="rId2"/>
              </a:rPr>
              <a:t>https://www.udemy.com/course/full-stack-development-web-app-mobile-app-back-end-api/learn/lecture/15139330#overview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B21FA1-6FC2-42C1-B49D-0117786E5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362076"/>
            <a:ext cx="8240985" cy="316894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5668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65 Main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559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Generate Sub-Components of Component Main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move the components movie-list, movie-details, movie-form under the component main folder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sz="1600" dirty="0">
                <a:hlinkClick r:id="rId2"/>
              </a:rPr>
              <a:t>https://www.udemy.com/course/full-stack-development-web-app-mobile-app-back-end-api/learn/lecture/15139330#overview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3D1F7E-765B-4CAA-82F0-4BCE58493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2530772"/>
            <a:ext cx="2619375" cy="3619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65.2 Sub-Component of Main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18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28E3EBF-087A-462E-AC14-4320AE512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760" y="1258427"/>
            <a:ext cx="3904585" cy="513529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65.1 App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3989351" cy="15841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App.moduels.ts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Remove movie-list and movie-details components from app.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Put movie-list and movie-details component into main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sz="1600" dirty="0">
                <a:hlinkClick r:id="rId3"/>
              </a:rPr>
              <a:t>https://www.udemy.com/course/full-stack-development-web-app-mobile-app-back-end-api/learn/lecture/15139330#overview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42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65.1 App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5" y="1268759"/>
            <a:ext cx="3240360" cy="21602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main.moduels.ts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Remove movie-list and movie-details components from app.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Put movie-list and movie-details component into main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sz="1600" dirty="0">
                <a:hlinkClick r:id="rId2"/>
              </a:rPr>
              <a:t>https://www.udemy.com/course/full-stack-development-web-app-mobile-app-back-end-api/learn/lecture/15139330#overview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A034B8-E446-4CD4-9329-8F3CE2F35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268759"/>
            <a:ext cx="5047654" cy="45841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7554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65.1 App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5" y="1268759"/>
            <a:ext cx="3240360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main.moduels.html.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&lt;app-</a:t>
            </a:r>
            <a:r>
              <a:rPr lang="en-US" sz="1800" dirty="0" err="1">
                <a:solidFill>
                  <a:schemeClr val="tx1"/>
                </a:solidFill>
              </a:rPr>
              <a:t>movive</a:t>
            </a:r>
            <a:r>
              <a:rPr lang="en-US" sz="1800" dirty="0">
                <a:solidFill>
                  <a:schemeClr val="tx1"/>
                </a:solidFill>
              </a:rPr>
              <a:t>-list&gt;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&lt;app-movie-details&gt;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sz="1600" dirty="0">
                <a:hlinkClick r:id="rId2"/>
              </a:rPr>
              <a:t>https://www.udemy.com/course/full-stack-development-web-app-mobile-app-back-end-api/learn/lecture/15139330#overview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7F9DEA-7F51-427E-BCBD-2B1B23AF6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0" y="1268759"/>
            <a:ext cx="3829050" cy="15906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049E4A-1539-4001-9DEA-2367C52F6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226" y="3130674"/>
            <a:ext cx="3600450" cy="1485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25652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2521</TotalTime>
  <Words>340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65 Main Component</vt:lpstr>
      <vt:lpstr>65 Main Component</vt:lpstr>
      <vt:lpstr>65.1 Sub-Component of Main</vt:lpstr>
      <vt:lpstr>65.1 Sub-Component of Main</vt:lpstr>
      <vt:lpstr>65 Main Component</vt:lpstr>
      <vt:lpstr>65.2 Sub-Component of Main</vt:lpstr>
      <vt:lpstr>65.1 App Component</vt:lpstr>
      <vt:lpstr>65.1 App Component</vt:lpstr>
      <vt:lpstr>65.1 App Component</vt:lpstr>
      <vt:lpstr>65.3 Verify</vt:lpstr>
      <vt:lpstr>65.2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817</cp:revision>
  <dcterms:created xsi:type="dcterms:W3CDTF">2018-09-28T16:40:41Z</dcterms:created>
  <dcterms:modified xsi:type="dcterms:W3CDTF">2020-08-24T02:55:46Z</dcterms:modified>
</cp:coreProperties>
</file>