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5" r:id="rId4"/>
    <p:sldId id="266" r:id="rId5"/>
    <p:sldId id="269" r:id="rId6"/>
    <p:sldId id="267" r:id="rId7"/>
    <p:sldId id="268" r:id="rId8"/>
    <p:sldId id="270" r:id="rId9"/>
    <p:sldId id="271" r:id="rId10"/>
    <p:sldId id="276" r:id="rId11"/>
    <p:sldId id="272" r:id="rId12"/>
    <p:sldId id="273" r:id="rId13"/>
    <p:sldId id="274" r:id="rId14"/>
    <p:sldId id="277" r:id="rId15"/>
    <p:sldId id="275" r:id="rId16"/>
    <p:sldId id="278" r:id="rId17"/>
    <p:sldId id="279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the-complete-guide-to-angular-2/learn/lecture/9118764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the-complete-guide-to-angular-2/learn/lecture/9118764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the-complete-guide-to-angular-2/learn/lecture/9118764#over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the-complete-guide-to-angular-2/learn/lecture/9118764#overview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723370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9118764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9118764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9118764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9118764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 Create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47.4 Verify Recipe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6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47.4 Verify Recipe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578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 Recipe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https://www.udemy.com/course/the-complete-guide-to-angular-2/learn/lecture/7233704#overview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73F37-D4FE-4332-B685-D99E7F99D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48111"/>
            <a:ext cx="5427885" cy="46108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862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47.5 Create Shopping-List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3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47.5 Create Shopping-List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1085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Create Shopping-list Component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 ng g c 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shopping-list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--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skipTests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true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 ng g c 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shopping-list/shopping-edit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--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skipTests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true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https://www.udemy.com/course/the-complete-guide-to-angular-2/learn/lecture/7233704#overview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EBC4E-DE7D-4C58-9DC3-036F29FA1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09" y="2917025"/>
            <a:ext cx="8629650" cy="2057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838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47.6 Verify Shopping-List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8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47.6 Verify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3239779" cy="1373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 Recipe and Shopping-list Components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Now, we have all the components we need.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https://www.udemy.com/course/the-complete-guide-to-angular-2/learn/lecture/7233704#overview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51DBF-FB25-4622-8BAC-E34D9C316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278" y="1325344"/>
            <a:ext cx="5393000" cy="52053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3866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47.7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3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47.7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136323" cy="4718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https://www.udemy.com/course/the-complete-guide-to-angular-2/learn/lecture/7233704#overview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B8165-1B81-4475-9942-26EE450F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81" y="2167002"/>
            <a:ext cx="4105275" cy="1990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982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 Create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12854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Create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We have our project setup with bootstrap.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Now, we want to add the component for our layout.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https://www.udemy.com/course/the-complete-guide-to-angular-2/learn/lecture/7233704#overview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31EA1-E3F4-4F38-94CE-192AA33B075C}"/>
              </a:ext>
            </a:extLst>
          </p:cNvPr>
          <p:cNvSpPr/>
          <p:nvPr/>
        </p:nvSpPr>
        <p:spPr>
          <a:xfrm>
            <a:off x="1907704" y="3749635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4C809-5162-4CFC-91EB-EFEE26796AFF}"/>
              </a:ext>
            </a:extLst>
          </p:cNvPr>
          <p:cNvSpPr/>
          <p:nvPr/>
        </p:nvSpPr>
        <p:spPr>
          <a:xfrm>
            <a:off x="5561023" y="3736112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BA922-0A57-4F1C-82D7-FAB07EDB1097}"/>
              </a:ext>
            </a:extLst>
          </p:cNvPr>
          <p:cNvSpPr/>
          <p:nvPr/>
        </p:nvSpPr>
        <p:spPr>
          <a:xfrm>
            <a:off x="1475656" y="2875676"/>
            <a:ext cx="669674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09B1-4795-4B8C-A8F6-1631953E13E3}"/>
              </a:ext>
            </a:extLst>
          </p:cNvPr>
          <p:cNvSpPr/>
          <p:nvPr/>
        </p:nvSpPr>
        <p:spPr>
          <a:xfrm>
            <a:off x="1475656" y="3240801"/>
            <a:ext cx="6696744" cy="264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1D1A69-5C2E-4F6D-9E6D-7AEE027E9D2E}"/>
              </a:ext>
            </a:extLst>
          </p:cNvPr>
          <p:cNvSpPr/>
          <p:nvPr/>
        </p:nvSpPr>
        <p:spPr>
          <a:xfrm>
            <a:off x="1691680" y="3267477"/>
            <a:ext cx="633670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36E4CC-4499-4D65-8235-EF99684FAD99}"/>
              </a:ext>
            </a:extLst>
          </p:cNvPr>
          <p:cNvSpPr/>
          <p:nvPr/>
        </p:nvSpPr>
        <p:spPr>
          <a:xfrm>
            <a:off x="1907704" y="4180559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2529C-100A-4575-8452-AAF5C74839C1}"/>
              </a:ext>
            </a:extLst>
          </p:cNvPr>
          <p:cNvSpPr/>
          <p:nvPr/>
        </p:nvSpPr>
        <p:spPr>
          <a:xfrm>
            <a:off x="1901480" y="4636806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 Edit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5A28D-F5CE-4C6A-A72E-BCC65137B6F8}"/>
              </a:ext>
            </a:extLst>
          </p:cNvPr>
          <p:cNvSpPr/>
          <p:nvPr/>
        </p:nvSpPr>
        <p:spPr>
          <a:xfrm>
            <a:off x="5561023" y="4141425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673FA8-93DD-482B-B36B-413EC7CD8699}"/>
              </a:ext>
            </a:extLst>
          </p:cNvPr>
          <p:cNvSpPr/>
          <p:nvPr/>
        </p:nvSpPr>
        <p:spPr>
          <a:xfrm>
            <a:off x="5554799" y="4597672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8DBFB8-1EF4-46E2-9EBE-437D6BD09F83}"/>
              </a:ext>
            </a:extLst>
          </p:cNvPr>
          <p:cNvSpPr/>
          <p:nvPr/>
        </p:nvSpPr>
        <p:spPr>
          <a:xfrm>
            <a:off x="5546814" y="5038515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Detail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098BD-C9F8-4DC9-857B-16FD36EBB6D4}"/>
              </a:ext>
            </a:extLst>
          </p:cNvPr>
          <p:cNvSpPr/>
          <p:nvPr/>
        </p:nvSpPr>
        <p:spPr>
          <a:xfrm>
            <a:off x="5401449" y="5932839"/>
            <a:ext cx="1342839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CDA64-79D8-4D86-80EE-46F7C6D0660D}"/>
              </a:ext>
            </a:extLst>
          </p:cNvPr>
          <p:cNvSpPr/>
          <p:nvPr/>
        </p:nvSpPr>
        <p:spPr>
          <a:xfrm>
            <a:off x="6816441" y="5935862"/>
            <a:ext cx="1342839" cy="3555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886931-C0AC-4150-8AE1-16E90ED6C6CC}"/>
              </a:ext>
            </a:extLst>
          </p:cNvPr>
          <p:cNvSpPr/>
          <p:nvPr/>
        </p:nvSpPr>
        <p:spPr>
          <a:xfrm>
            <a:off x="3986457" y="5953777"/>
            <a:ext cx="1342839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4199EB-84B1-47D7-A38A-6CC2D74F4DD9}"/>
              </a:ext>
            </a:extLst>
          </p:cNvPr>
          <p:cNvSpPr/>
          <p:nvPr/>
        </p:nvSpPr>
        <p:spPr>
          <a:xfrm>
            <a:off x="1878141" y="5052539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Ingredient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476544-CEC7-4720-87BF-41FEDCB10278}"/>
              </a:ext>
            </a:extLst>
          </p:cNvPr>
          <p:cNvSpPr/>
          <p:nvPr/>
        </p:nvSpPr>
        <p:spPr>
          <a:xfrm>
            <a:off x="5546814" y="5441332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47.1 Create Header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5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8452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Create app/header/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header.component.ts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and header.component.html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https://www.udemy.com/course/the-complete-guide-to-angular-2/learn/lecture/7233704#overview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6A19D-8431-4D51-B055-FE216A42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15718"/>
            <a:ext cx="3676650" cy="2352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00421-E255-41E6-8E77-F0C1691DC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2515718"/>
            <a:ext cx="2905125" cy="7239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371B00-9894-46A3-98E3-7967979C6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3518371"/>
            <a:ext cx="3486150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934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715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app.module.ts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https://www.udemy.com/course/the-complete-guide-to-angular-2/learn/lecture/7233704#overview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70D7EA-2B98-4077-A449-6AC456D4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757" y="2123825"/>
            <a:ext cx="4324350" cy="4257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472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6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https://www.udemy.com/course/the-complete-guide-to-angular-2/learn/lecture/7233704#overview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EAFC1-F8F5-4551-8466-F24834B43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2447925"/>
            <a:ext cx="3867150" cy="1962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696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47.3 Create Recipe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9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47.3 Create Recipe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17335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Create Recipe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 ng g c recipes 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--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skipTests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true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 ng g c recipes/recipe-list 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--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skipTests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true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 ng g c recipes/recipe-detail 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--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skipTests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true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 ng g c recipes/recipe-list/recipe-detail 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--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skipTests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true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https://www.udemy.com/course/the-complete-guide-to-angular-2/learn/lecture/7233704#overview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6998C-2696-4FA1-BCD3-5F2631DA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90" y="3258313"/>
            <a:ext cx="6857776" cy="29806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091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423</Words>
  <Application>Microsoft Office PowerPoint</Application>
  <PresentationFormat>On-screen Show (4:3)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sf pro text</vt:lpstr>
      <vt:lpstr>Wingdings</vt:lpstr>
      <vt:lpstr>Office 佈景主題</vt:lpstr>
      <vt:lpstr>47 Create Component</vt:lpstr>
      <vt:lpstr>47 Create Component</vt:lpstr>
      <vt:lpstr>47.1 Create Header Component</vt:lpstr>
      <vt:lpstr>47.1 Code</vt:lpstr>
      <vt:lpstr>47.1 Code</vt:lpstr>
      <vt:lpstr>47.2 Verify</vt:lpstr>
      <vt:lpstr>47.2 Verify</vt:lpstr>
      <vt:lpstr>47.3 Create Recipe Component</vt:lpstr>
      <vt:lpstr>47.3 Create Recipe Component</vt:lpstr>
      <vt:lpstr>47.4 Verify Recipe Component</vt:lpstr>
      <vt:lpstr>47.4 Verify Recipe Component</vt:lpstr>
      <vt:lpstr>47.5 Create Shopping-List Component</vt:lpstr>
      <vt:lpstr>47.5 Create Shopping-List Component</vt:lpstr>
      <vt:lpstr>47.6 Verify Shopping-List Component</vt:lpstr>
      <vt:lpstr>47.6 Verify Component</vt:lpstr>
      <vt:lpstr>47.7 Verify</vt:lpstr>
      <vt:lpstr>47.7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860</cp:revision>
  <dcterms:created xsi:type="dcterms:W3CDTF">2018-09-28T16:40:41Z</dcterms:created>
  <dcterms:modified xsi:type="dcterms:W3CDTF">2020-07-22T18:45:32Z</dcterms:modified>
</cp:coreProperties>
</file>