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A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A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A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1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A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A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 Use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47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C6158-0A31-4E54-B0B3-C164B289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05011"/>
            <a:ext cx="4324350" cy="4533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111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48.5 Add Shopping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48.5 Add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373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recipes.component.html, type “.row” (&lt;div class=“row”)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side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&lt;div class=“row”&gt;, type “.col-xs-10” (&lt;div class=“col-xs-10”)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Add &lt;app-shopping-edit&gt; inside.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839AB-6B79-446B-9BEE-3F94B962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81710"/>
            <a:ext cx="361950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490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47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F9F64-BCD3-4844-8F5D-9C90F623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69335"/>
            <a:ext cx="3705120" cy="43005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932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 Use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285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have our project setup with bootstrap.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Now, we want to add the component for our layout.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907704" y="3749635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561023" y="3736112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475656" y="2875676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475656" y="3240801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691680" y="3267477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907704" y="4180559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901480" y="4636806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561023" y="414142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554799" y="4597672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546814" y="503851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401449" y="5932839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816441" y="5935862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986457" y="5953777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878141" y="5052539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546814" y="5441332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48.1 Use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48.1 Use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725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app.component.html, add &lt;app-recipes&gt; and &lt;app-shopping-list&gt;.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13993-76DD-46BA-B2F0-1A0AF76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12593"/>
            <a:ext cx="3829050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93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47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D5FE3-A476-4CF1-A115-BAD0CA37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2095500"/>
            <a:ext cx="39147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3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48.3 Add Recipe List and Detail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48.3 Add Recipe List and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373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recipes.component.html, type “.row” (&lt;div class=“row”)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side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&lt;div class=“row”&gt;, type “.col-md-5” (&lt;div class=“col-md-5”)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side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&lt;div class=“row”&gt;, type “.col-md-7” (&lt;div class=“col-md-7”)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4E72A-61E7-4D1D-AE5B-3542E457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962648"/>
            <a:ext cx="34766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137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373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sf pro text</vt:lpstr>
      <vt:lpstr>Wingdings</vt:lpstr>
      <vt:lpstr>Office 佈景主題</vt:lpstr>
      <vt:lpstr>48 Use Component</vt:lpstr>
      <vt:lpstr>48 Use Component</vt:lpstr>
      <vt:lpstr>48.1 Use Component</vt:lpstr>
      <vt:lpstr>48.1 Use Component</vt:lpstr>
      <vt:lpstr>48.2 Verify</vt:lpstr>
      <vt:lpstr>48.2 Verify</vt:lpstr>
      <vt:lpstr>48.3 Add Recipe List and Detail</vt:lpstr>
      <vt:lpstr>48.3 Add Recipe List and Detail</vt:lpstr>
      <vt:lpstr>48.4 Verify</vt:lpstr>
      <vt:lpstr>48.4 Verify</vt:lpstr>
      <vt:lpstr>48.5 Add Shopping List</vt:lpstr>
      <vt:lpstr>48.5 Add Shopping List</vt:lpstr>
      <vt:lpstr>48.6 Verify</vt:lpstr>
      <vt:lpstr>48.6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883</cp:revision>
  <dcterms:created xsi:type="dcterms:W3CDTF">2018-09-28T16:40:41Z</dcterms:created>
  <dcterms:modified xsi:type="dcterms:W3CDTF">2020-07-22T21:02:18Z</dcterms:modified>
</cp:coreProperties>
</file>