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77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1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9118764#overview" TargetMode="External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9118764#overview" TargetMode="External"/><Relationship Id="rId2" Type="http://schemas.openxmlformats.org/officeDocument/2006/relationships/hyperlink" Target="https://stackoverflow.com/questions/36260398/navbar-right-is-not-working-on-lis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Aurse/the-complete-guide-to-angular-2/learn/lecture/723370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 Add Navigation Bar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 Add Navigation 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49.1 Styles.css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49.1 Styles.css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23096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https://www.w3schools.com/cssref/css_selectors.asp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define class “.navbar-nav &gt; li”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&gt; .navbar-nav &gt; li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  padding-left: 30px;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  padding-right: 30px;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&gt;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53F2E-7ECE-4056-9A55-C2D7431B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4004756"/>
            <a:ext cx="2724150" cy="1352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93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49.1 Styles.css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2815638" cy="39658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&lt;ul class="nav navbar-nav navbar-right"&gt;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Old version: navbar-right does not move to right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https://stackoverflow.com/questions/36260398/navbar-right-is-not-working-on-list</a:t>
            </a:r>
            <a:endParaRPr lang="en-US" sz="1800" b="0" dirty="0"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Use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&lt;ul class="nav navbar-nav ml-auto"&gt;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https://www.udemy.com/course/the-complete-guide-to-angular-2/learn/lecture/7233704#overview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EFA7C-2988-4350-BA1A-96146D05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218" y="1407383"/>
            <a:ext cx="5445214" cy="48219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47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471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https://www.udemy.com/course/the-complete-guide-to-angular-2/learn/lecture/6656016#overview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FFAE8-9E11-4D3A-89F0-944EBBC7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22103"/>
            <a:ext cx="6638503" cy="44342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3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231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sf pro text</vt:lpstr>
      <vt:lpstr>Wingdings</vt:lpstr>
      <vt:lpstr>Office 佈景主題</vt:lpstr>
      <vt:lpstr>49 Add Navigation Bar</vt:lpstr>
      <vt:lpstr>49 Add Navigation Bar</vt:lpstr>
      <vt:lpstr>49.1 Styles.css</vt:lpstr>
      <vt:lpstr>49.1 Styles.css</vt:lpstr>
      <vt:lpstr>49.1 Styles.css</vt:lpstr>
      <vt:lpstr>49.2 Verify</vt:lpstr>
      <vt:lpstr>49.2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893</cp:revision>
  <dcterms:created xsi:type="dcterms:W3CDTF">2018-09-28T16:40:41Z</dcterms:created>
  <dcterms:modified xsi:type="dcterms:W3CDTF">2020-07-22T22:47:04Z</dcterms:modified>
</cp:coreProperties>
</file>