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6" r:id="rId4"/>
    <p:sldId id="267" r:id="rId5"/>
    <p:sldId id="26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02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022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02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022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50 Non-Collapse Navigation Bar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50 Non-Collapse Navigation Bar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27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Layout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https://www.udemy.com/course/the-complete-guide-to-angular-2/learn/lecture/6656022#overview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31EA1-E3F4-4F38-94CE-192AA33B075C}"/>
              </a:ext>
            </a:extLst>
          </p:cNvPr>
          <p:cNvSpPr/>
          <p:nvPr/>
        </p:nvSpPr>
        <p:spPr>
          <a:xfrm>
            <a:off x="1763688" y="3070674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4C809-5162-4CFC-91EB-EFEE26796AFF}"/>
              </a:ext>
            </a:extLst>
          </p:cNvPr>
          <p:cNvSpPr/>
          <p:nvPr/>
        </p:nvSpPr>
        <p:spPr>
          <a:xfrm>
            <a:off x="5417007" y="3057151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BA922-0A57-4F1C-82D7-FAB07EDB1097}"/>
              </a:ext>
            </a:extLst>
          </p:cNvPr>
          <p:cNvSpPr/>
          <p:nvPr/>
        </p:nvSpPr>
        <p:spPr>
          <a:xfrm>
            <a:off x="1331640" y="2196715"/>
            <a:ext cx="669674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09B1-4795-4B8C-A8F6-1631953E13E3}"/>
              </a:ext>
            </a:extLst>
          </p:cNvPr>
          <p:cNvSpPr/>
          <p:nvPr/>
        </p:nvSpPr>
        <p:spPr>
          <a:xfrm>
            <a:off x="1331640" y="2561840"/>
            <a:ext cx="6696744" cy="264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1D1A69-5C2E-4F6D-9E6D-7AEE027E9D2E}"/>
              </a:ext>
            </a:extLst>
          </p:cNvPr>
          <p:cNvSpPr/>
          <p:nvPr/>
        </p:nvSpPr>
        <p:spPr>
          <a:xfrm>
            <a:off x="1547664" y="2588516"/>
            <a:ext cx="633670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36E4CC-4499-4D65-8235-EF99684FAD99}"/>
              </a:ext>
            </a:extLst>
          </p:cNvPr>
          <p:cNvSpPr/>
          <p:nvPr/>
        </p:nvSpPr>
        <p:spPr>
          <a:xfrm>
            <a:off x="1763688" y="3501598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2529C-100A-4575-8452-AAF5C74839C1}"/>
              </a:ext>
            </a:extLst>
          </p:cNvPr>
          <p:cNvSpPr/>
          <p:nvPr/>
        </p:nvSpPr>
        <p:spPr>
          <a:xfrm>
            <a:off x="1757464" y="3957845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 Edit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5A28D-F5CE-4C6A-A72E-BCC65137B6F8}"/>
              </a:ext>
            </a:extLst>
          </p:cNvPr>
          <p:cNvSpPr/>
          <p:nvPr/>
        </p:nvSpPr>
        <p:spPr>
          <a:xfrm>
            <a:off x="5417007" y="3462464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673FA8-93DD-482B-B36B-413EC7CD8699}"/>
              </a:ext>
            </a:extLst>
          </p:cNvPr>
          <p:cNvSpPr/>
          <p:nvPr/>
        </p:nvSpPr>
        <p:spPr>
          <a:xfrm>
            <a:off x="5410783" y="3918711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8DBFB8-1EF4-46E2-9EBE-437D6BD09F83}"/>
              </a:ext>
            </a:extLst>
          </p:cNvPr>
          <p:cNvSpPr/>
          <p:nvPr/>
        </p:nvSpPr>
        <p:spPr>
          <a:xfrm>
            <a:off x="5402798" y="4359554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Detail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098BD-C9F8-4DC9-857B-16FD36EBB6D4}"/>
              </a:ext>
            </a:extLst>
          </p:cNvPr>
          <p:cNvSpPr/>
          <p:nvPr/>
        </p:nvSpPr>
        <p:spPr>
          <a:xfrm>
            <a:off x="5257433" y="5253878"/>
            <a:ext cx="1342839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CDA64-79D8-4D86-80EE-46F7C6D0660D}"/>
              </a:ext>
            </a:extLst>
          </p:cNvPr>
          <p:cNvSpPr/>
          <p:nvPr/>
        </p:nvSpPr>
        <p:spPr>
          <a:xfrm>
            <a:off x="6672425" y="5256901"/>
            <a:ext cx="1342839" cy="3555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886931-C0AC-4150-8AE1-16E90ED6C6CC}"/>
              </a:ext>
            </a:extLst>
          </p:cNvPr>
          <p:cNvSpPr/>
          <p:nvPr/>
        </p:nvSpPr>
        <p:spPr>
          <a:xfrm>
            <a:off x="3842441" y="5274816"/>
            <a:ext cx="1342839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4199EB-84B1-47D7-A38A-6CC2D74F4DD9}"/>
              </a:ext>
            </a:extLst>
          </p:cNvPr>
          <p:cNvSpPr/>
          <p:nvPr/>
        </p:nvSpPr>
        <p:spPr>
          <a:xfrm>
            <a:off x="1734125" y="4373578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Ingredient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476544-CEC7-4720-87BF-41FEDCB10278}"/>
              </a:ext>
            </a:extLst>
          </p:cNvPr>
          <p:cNvSpPr/>
          <p:nvPr/>
        </p:nvSpPr>
        <p:spPr>
          <a:xfrm>
            <a:off x="5402798" y="4762371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50 Non-Collapse Navigation Bar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28137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Alternative Non-Collapse Navigation Bar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The way we added it, the Navbar will collapse on smaller screens. Since we didn't implement a Hamburger menu, that means that there's no way of accessing our links on smaller screens.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You can either add such a menu on your own (see below), or you replace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collapse navbar-collapse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 with just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navbar-default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Adding a Hamburger Menu: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Alternatively, if you want to make the navigation bar responsive, please replace these lines in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header.component.html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https://www.udemy.com/course/the-complete-guide-to-angular-2/learn/lecture/6656022#overview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34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50 Non-Collapse Navigation Bar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17335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Replace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&lt;div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class=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"navbar-header"</a:t>
            </a: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&gt;</a:t>
            </a:r>
            <a:endParaRPr lang="en-US" sz="1800" b="0" i="0" dirty="0">
              <a:solidFill>
                <a:srgbClr val="505763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&lt;a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</a:t>
            </a:r>
            <a:r>
              <a:rPr lang="en-US" sz="1800" b="0" i="0" dirty="0" err="1">
                <a:solidFill>
                  <a:srgbClr val="29303B"/>
                </a:solidFill>
                <a:effectLst/>
                <a:latin typeface="Monaco"/>
              </a:rPr>
              <a:t>routerLink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"/"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class=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"navbar-brand"</a:t>
            </a: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&gt;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Recipe Book</a:t>
            </a: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&lt;/a&gt;</a:t>
            </a:r>
            <a:endParaRPr lang="en-US" sz="1800" b="0" i="0" dirty="0">
              <a:solidFill>
                <a:srgbClr val="505763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&lt;/div&gt;</a:t>
            </a:r>
            <a:endParaRPr lang="en-US" sz="1800" b="0" i="0" dirty="0">
              <a:solidFill>
                <a:srgbClr val="505763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&lt;div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class=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"collapse navbar-collapse"</a:t>
            </a: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&gt;</a:t>
            </a:r>
            <a:endParaRPr lang="en-US" sz="1800" b="0" i="0" dirty="0">
              <a:solidFill>
                <a:srgbClr val="505763"/>
              </a:solidFill>
              <a:effectLst/>
              <a:latin typeface="Monaco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https://www.udemy.com/course/the-complete-guide-to-angular-2/learn/lecture/6656022#overview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ED5212B-7857-41E0-809E-48AEC622F4E3}"/>
              </a:ext>
            </a:extLst>
          </p:cNvPr>
          <p:cNvSpPr txBox="1">
            <a:spLocks/>
          </p:cNvSpPr>
          <p:nvPr/>
        </p:nvSpPr>
        <p:spPr>
          <a:xfrm>
            <a:off x="350894" y="3468247"/>
            <a:ext cx="8495782" cy="288810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sf pro text"/>
              </a:rPr>
              <a:t>with these lines: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&lt;div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class=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"navbar-header"</a:t>
            </a: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&gt;</a:t>
            </a:r>
            <a:endParaRPr lang="en-US" sz="1800" b="0" i="0" dirty="0">
              <a:solidFill>
                <a:srgbClr val="505763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&lt;button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type=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"button"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class=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"navbar-toggle"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(click)=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"collapsed = !collapsed"</a:t>
            </a: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&gt;</a:t>
            </a:r>
            <a:endParaRPr lang="en-US" sz="1800" b="0" i="0" dirty="0">
              <a:solidFill>
                <a:srgbClr val="505763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&lt;span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class=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"icon-bar"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*</a:t>
            </a:r>
            <a:r>
              <a:rPr lang="en-US" sz="1800" b="0" i="0" dirty="0" err="1">
                <a:solidFill>
                  <a:srgbClr val="29303B"/>
                </a:solidFill>
                <a:effectLst/>
                <a:latin typeface="Monaco"/>
              </a:rPr>
              <a:t>ngFor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"let </a:t>
            </a:r>
            <a:r>
              <a:rPr lang="en-US" sz="1800" b="0" i="0" dirty="0" err="1">
                <a:solidFill>
                  <a:srgbClr val="46C28E"/>
                </a:solidFill>
                <a:effectLst/>
                <a:latin typeface="Monaco"/>
              </a:rPr>
              <a:t>iconBar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 of [1, 2, 3]"</a:t>
            </a: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&gt;&lt;/span&gt;</a:t>
            </a:r>
            <a:endParaRPr lang="en-US" sz="1800" b="0" i="0" dirty="0">
              <a:solidFill>
                <a:srgbClr val="505763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&lt;/button&gt;</a:t>
            </a:r>
            <a:endParaRPr lang="en-US" sz="1800" b="0" i="0" dirty="0">
              <a:solidFill>
                <a:srgbClr val="505763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&lt;a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</a:t>
            </a:r>
            <a:r>
              <a:rPr lang="en-US" sz="1800" b="0" i="0" dirty="0" err="1">
                <a:solidFill>
                  <a:srgbClr val="29303B"/>
                </a:solidFill>
                <a:effectLst/>
                <a:latin typeface="Monaco"/>
              </a:rPr>
              <a:t>routerLink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"/"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class=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"navbar-brand"</a:t>
            </a: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&gt;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Recipe Book</a:t>
            </a: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&lt;/a&gt;</a:t>
            </a:r>
            <a:endParaRPr lang="en-US" sz="1800" b="0" i="0" dirty="0">
              <a:solidFill>
                <a:srgbClr val="505763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&lt;/div&gt;</a:t>
            </a:r>
            <a:endParaRPr lang="en-US" sz="1800" b="0" i="0" dirty="0">
              <a:solidFill>
                <a:srgbClr val="505763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&lt;div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class=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"navbar-collapse"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[</a:t>
            </a:r>
            <a:r>
              <a:rPr lang="en-US" sz="1800" b="0" i="0" dirty="0" err="1">
                <a:solidFill>
                  <a:srgbClr val="29303B"/>
                </a:solidFill>
                <a:effectLst/>
                <a:latin typeface="Monaco"/>
              </a:rPr>
              <a:t>class.collapse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]=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"collapsed"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 (</a:t>
            </a:r>
            <a:r>
              <a:rPr lang="en-US" sz="1800" b="0" i="0" dirty="0" err="1">
                <a:solidFill>
                  <a:srgbClr val="29303B"/>
                </a:solidFill>
                <a:effectLst/>
                <a:latin typeface="Monaco"/>
              </a:rPr>
              <a:t>window:resize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)=</a:t>
            </a:r>
            <a:r>
              <a:rPr lang="en-US" sz="1800" b="0" i="0" dirty="0">
                <a:solidFill>
                  <a:srgbClr val="46C28E"/>
                </a:solidFill>
                <a:effectLst/>
                <a:latin typeface="Monaco"/>
              </a:rPr>
              <a:t>"collapsed = true"</a:t>
            </a: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&gt;</a:t>
            </a:r>
            <a:endParaRPr lang="en-US" sz="1800" b="0" i="0" dirty="0">
              <a:solidFill>
                <a:srgbClr val="505763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4259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50 Non-Collapse </a:t>
            </a:r>
            <a:r>
              <a:rPr lang="en-US" altLang="zh-TW" sz="4400" b="1" dirty="0">
                <a:solidFill>
                  <a:srgbClr val="FFFF00"/>
                </a:solidFill>
              </a:rPr>
              <a:t>Navigation Bar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524323"/>
            <a:ext cx="8495782" cy="8245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and add this line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header.component.ts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collapsed = </a:t>
            </a:r>
            <a:r>
              <a:rPr lang="en-US" sz="1800" b="0" i="0" dirty="0">
                <a:solidFill>
                  <a:srgbClr val="B35A1B"/>
                </a:solidFill>
                <a:effectLst/>
                <a:latin typeface="Monaco"/>
              </a:rPr>
              <a:t>true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Monaco"/>
              </a:rPr>
              <a:t>;</a:t>
            </a:r>
            <a:endParaRPr lang="en-US" sz="1800" b="0" i="0" dirty="0">
              <a:solidFill>
                <a:srgbClr val="505763"/>
              </a:solidFill>
              <a:effectLst/>
              <a:latin typeface="Monaco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https://www.udemy.com/course/the-complete-guide-to-angular-2/learn/lecture/6656022#overview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05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364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Monaco</vt:lpstr>
      <vt:lpstr>sf pro text</vt:lpstr>
      <vt:lpstr>sfmono-regular</vt:lpstr>
      <vt:lpstr>Wingdings</vt:lpstr>
      <vt:lpstr>Office 佈景主題</vt:lpstr>
      <vt:lpstr>50 Non-Collapse Navigation Bar</vt:lpstr>
      <vt:lpstr>50 Non-Collapse Navigation Bar</vt:lpstr>
      <vt:lpstr>50 Non-Collapse Navigation Bar</vt:lpstr>
      <vt:lpstr>50 Non-Collapse Navigation Bar</vt:lpstr>
      <vt:lpstr>50 Non-Collapse Navigation Bar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899</cp:revision>
  <dcterms:created xsi:type="dcterms:W3CDTF">2018-09-28T16:40:41Z</dcterms:created>
  <dcterms:modified xsi:type="dcterms:W3CDTF">2020-07-22T23:12:34Z</dcterms:modified>
</cp:coreProperties>
</file>