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4" r:id="rId3"/>
    <p:sldId id="266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0" d="100"/>
          <a:sy n="80" d="100"/>
        </p:scale>
        <p:origin x="46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the-complete-guide-to-angular-2/learn/lecture/6656022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the-complete-guide-to-angular-2/learn/lecture/6656022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51 Recipe Model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51 Recipe Model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3"/>
            <a:ext cx="8495782" cy="4275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Layout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https://www.udemy.com/course/the-complete-guide-to-angular-2/learn/lecture/6656022#overview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631EA1-E3F4-4F38-94CE-192AA33B075C}"/>
              </a:ext>
            </a:extLst>
          </p:cNvPr>
          <p:cNvSpPr/>
          <p:nvPr/>
        </p:nvSpPr>
        <p:spPr>
          <a:xfrm>
            <a:off x="1763688" y="3070674"/>
            <a:ext cx="2448272" cy="3178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Shopping List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54C809-5162-4CFC-91EB-EFEE26796AFF}"/>
              </a:ext>
            </a:extLst>
          </p:cNvPr>
          <p:cNvSpPr/>
          <p:nvPr/>
        </p:nvSpPr>
        <p:spPr>
          <a:xfrm>
            <a:off x="5417007" y="3057151"/>
            <a:ext cx="2448272" cy="3178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Recipe Book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2BA922-0A57-4F1C-82D7-FAB07EDB1097}"/>
              </a:ext>
            </a:extLst>
          </p:cNvPr>
          <p:cNvSpPr/>
          <p:nvPr/>
        </p:nvSpPr>
        <p:spPr>
          <a:xfrm>
            <a:off x="1331640" y="2196715"/>
            <a:ext cx="6696744" cy="3651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3609B1-4795-4B8C-A8F6-1631953E13E3}"/>
              </a:ext>
            </a:extLst>
          </p:cNvPr>
          <p:cNvSpPr/>
          <p:nvPr/>
        </p:nvSpPr>
        <p:spPr>
          <a:xfrm>
            <a:off x="1331640" y="2561840"/>
            <a:ext cx="6696744" cy="2645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1D1A69-5C2E-4F6D-9E6D-7AEE027E9D2E}"/>
              </a:ext>
            </a:extLst>
          </p:cNvPr>
          <p:cNvSpPr/>
          <p:nvPr/>
        </p:nvSpPr>
        <p:spPr>
          <a:xfrm>
            <a:off x="1547664" y="2588516"/>
            <a:ext cx="6336704" cy="3651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036E4CC-4499-4D65-8235-EF99684FAD99}"/>
              </a:ext>
            </a:extLst>
          </p:cNvPr>
          <p:cNvSpPr/>
          <p:nvPr/>
        </p:nvSpPr>
        <p:spPr>
          <a:xfrm>
            <a:off x="1763688" y="3501598"/>
            <a:ext cx="2448272" cy="3555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Shopping List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D2529C-100A-4575-8452-AAF5C74839C1}"/>
              </a:ext>
            </a:extLst>
          </p:cNvPr>
          <p:cNvSpPr/>
          <p:nvPr/>
        </p:nvSpPr>
        <p:spPr>
          <a:xfrm>
            <a:off x="1757464" y="3957845"/>
            <a:ext cx="2448272" cy="3555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Shopping List Edit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45A28D-F5CE-4C6A-A72E-BCC65137B6F8}"/>
              </a:ext>
            </a:extLst>
          </p:cNvPr>
          <p:cNvSpPr/>
          <p:nvPr/>
        </p:nvSpPr>
        <p:spPr>
          <a:xfrm>
            <a:off x="5417007" y="3462464"/>
            <a:ext cx="2448272" cy="3555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Recipe List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1673FA8-93DD-482B-B36B-413EC7CD8699}"/>
              </a:ext>
            </a:extLst>
          </p:cNvPr>
          <p:cNvSpPr/>
          <p:nvPr/>
        </p:nvSpPr>
        <p:spPr>
          <a:xfrm>
            <a:off x="5410783" y="3918711"/>
            <a:ext cx="2448272" cy="3555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Recipe Item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E8DBFB8-1EF4-46E2-9EBE-437D6BD09F83}"/>
              </a:ext>
            </a:extLst>
          </p:cNvPr>
          <p:cNvSpPr/>
          <p:nvPr/>
        </p:nvSpPr>
        <p:spPr>
          <a:xfrm>
            <a:off x="5402798" y="4359554"/>
            <a:ext cx="2448272" cy="3555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Recipe Detail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31098BD-C9F8-4DC9-857B-16FD36EBB6D4}"/>
              </a:ext>
            </a:extLst>
          </p:cNvPr>
          <p:cNvSpPr/>
          <p:nvPr/>
        </p:nvSpPr>
        <p:spPr>
          <a:xfrm>
            <a:off x="5257433" y="5253878"/>
            <a:ext cx="1342839" cy="3555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Component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B8CDA64-79D8-4D86-80EE-46F7C6D0660D}"/>
              </a:ext>
            </a:extLst>
          </p:cNvPr>
          <p:cNvSpPr/>
          <p:nvPr/>
        </p:nvSpPr>
        <p:spPr>
          <a:xfrm>
            <a:off x="6672425" y="5256901"/>
            <a:ext cx="1342839" cy="3555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Feature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7886931-C0AC-4150-8AE1-16E90ED6C6CC}"/>
              </a:ext>
            </a:extLst>
          </p:cNvPr>
          <p:cNvSpPr/>
          <p:nvPr/>
        </p:nvSpPr>
        <p:spPr>
          <a:xfrm>
            <a:off x="3842441" y="5274816"/>
            <a:ext cx="1342839" cy="3555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Model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4199EB-84B1-47D7-A38A-6CC2D74F4DD9}"/>
              </a:ext>
            </a:extLst>
          </p:cNvPr>
          <p:cNvSpPr/>
          <p:nvPr/>
        </p:nvSpPr>
        <p:spPr>
          <a:xfrm>
            <a:off x="1734125" y="4373578"/>
            <a:ext cx="2448272" cy="3555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Ingredient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3476544-CEC7-4720-87BF-41FEDCB10278}"/>
              </a:ext>
            </a:extLst>
          </p:cNvPr>
          <p:cNvSpPr/>
          <p:nvPr/>
        </p:nvSpPr>
        <p:spPr>
          <a:xfrm>
            <a:off x="5402798" y="4762371"/>
            <a:ext cx="2448272" cy="3555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Recipe</a:t>
            </a:r>
          </a:p>
        </p:txBody>
      </p:sp>
    </p:spTree>
    <p:extLst>
      <p:ext uri="{BB962C8B-B14F-4D97-AF65-F5344CB8AC3E}">
        <p14:creationId xmlns:p14="http://schemas.microsoft.com/office/powerpoint/2010/main" val="1300285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51 Recipe Model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3"/>
            <a:ext cx="8495782" cy="88391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sf pro text"/>
              </a:rPr>
              <a:t>In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29303B"/>
                </a:solidFill>
                <a:effectLst/>
                <a:latin typeface="sf pro text"/>
              </a:rPr>
              <a:t>recipes.model.ts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sf pro text"/>
              </a:rPr>
              <a:t>: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  <a:latin typeface="sf pro text"/>
              </a:rPr>
              <a:t>&gt; export class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sf pro text"/>
              </a:rPr>
              <a:t>Recipes { … }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https://www.udemy.com/course/the-complete-guide-to-angular-2/learn/lecture/6656022#overview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FA9265-92ED-4D6B-AE05-9D11F875B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66" y="2527467"/>
            <a:ext cx="4581525" cy="21621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89AE76-596C-40C3-B78C-CE947CBAF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2379" y="2527467"/>
            <a:ext cx="3724275" cy="28765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99345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3339</TotalTime>
  <Words>99</Words>
  <Application>Microsoft Office PowerPoint</Application>
  <PresentationFormat>On-screen Show (4:3)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sf pro text</vt:lpstr>
      <vt:lpstr>Wingdings</vt:lpstr>
      <vt:lpstr>Office 佈景主題</vt:lpstr>
      <vt:lpstr>51 Recipe Model</vt:lpstr>
      <vt:lpstr>51 Recipe Model</vt:lpstr>
      <vt:lpstr>51 Recipe Model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903</cp:revision>
  <dcterms:created xsi:type="dcterms:W3CDTF">2018-09-28T16:40:41Z</dcterms:created>
  <dcterms:modified xsi:type="dcterms:W3CDTF">2020-07-23T03:11:05Z</dcterms:modified>
</cp:coreProperties>
</file>