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7" r:id="rId4"/>
    <p:sldId id="269" r:id="rId5"/>
    <p:sldId id="272" r:id="rId6"/>
    <p:sldId id="273" r:id="rId7"/>
    <p:sldId id="270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9" d="100"/>
          <a:sy n="59" d="100"/>
        </p:scale>
        <p:origin x="8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 Recipe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 Recipe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3D476-38DF-41FD-B919-0E2568BD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5148"/>
            <a:ext cx="8244408" cy="26426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00FB2-8503-49FA-98C2-3A8B2E50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65" y="2042586"/>
            <a:ext cx="4686300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156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2E4BD-E508-447D-87DA-0E37BDD0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11" y="1901488"/>
            <a:ext cx="5743575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18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F3FCB-0C09-4C0E-A790-4A552F3C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95345"/>
            <a:ext cx="4409678" cy="43387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165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sf pro text</vt:lpstr>
      <vt:lpstr>Wingdings</vt:lpstr>
      <vt:lpstr>Office 佈景主題</vt:lpstr>
      <vt:lpstr>52 Recipe Component</vt:lpstr>
      <vt:lpstr>52 Recipe Component</vt:lpstr>
      <vt:lpstr>52.1 Code</vt:lpstr>
      <vt:lpstr>52.1 Code</vt:lpstr>
      <vt:lpstr>52.1 Code</vt:lpstr>
      <vt:lpstr>52.1 Code</vt:lpstr>
      <vt:lpstr>52.2 Verify</vt:lpstr>
      <vt:lpstr>52.2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910</cp:revision>
  <dcterms:created xsi:type="dcterms:W3CDTF">2018-09-28T16:40:41Z</dcterms:created>
  <dcterms:modified xsi:type="dcterms:W3CDTF">2020-07-23T05:22:34Z</dcterms:modified>
</cp:coreProperties>
</file>