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7" r:id="rId4"/>
    <p:sldId id="269" r:id="rId5"/>
    <p:sldId id="272" r:id="rId6"/>
    <p:sldId id="270" r:id="rId7"/>
    <p:sldId id="27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2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 List Recipe with </a:t>
            </a:r>
            <a:r>
              <a:rPr lang="en-US" altLang="zh-TW" sz="4800" b="1" dirty="0" err="1">
                <a:solidFill>
                  <a:srgbClr val="FFFF00"/>
                </a:solidFill>
              </a:rPr>
              <a:t>ngFor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 Recipe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78107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549B2-812B-43B6-8358-A9D3F30B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4" y="2060848"/>
            <a:ext cx="8475022" cy="30390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11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316777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EA15-971D-4D86-8315-28F46524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15" y="91479"/>
            <a:ext cx="5219700" cy="6315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C12DF-3940-4D6D-ADF7-CD623212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85" y="1879277"/>
            <a:ext cx="3182733" cy="14057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90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436831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https://www.udemy.com/course/the-complete-guide-to-angular-2/learn/lecture/6656030#overview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11661-4A23-4893-85CB-F9A4A3C5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83" y="1303807"/>
            <a:ext cx="2688673" cy="53833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6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143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sf pro text</vt:lpstr>
      <vt:lpstr>Wingdings</vt:lpstr>
      <vt:lpstr>Office 佈景主題</vt:lpstr>
      <vt:lpstr>53 List Recipe with ngFor</vt:lpstr>
      <vt:lpstr>53 Recipe Component</vt:lpstr>
      <vt:lpstr>53.1 Code</vt:lpstr>
      <vt:lpstr>53.1 Code</vt:lpstr>
      <vt:lpstr>53.1 Code</vt:lpstr>
      <vt:lpstr>53.2 Verify</vt:lpstr>
      <vt:lpstr>53.2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914</cp:revision>
  <dcterms:created xsi:type="dcterms:W3CDTF">2018-09-28T16:40:41Z</dcterms:created>
  <dcterms:modified xsi:type="dcterms:W3CDTF">2020-07-23T17:45:45Z</dcterms:modified>
</cp:coreProperties>
</file>