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7" r:id="rId4"/>
    <p:sldId id="269" r:id="rId5"/>
    <p:sldId id="270" r:id="rId6"/>
    <p:sldId id="271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9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03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030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55 Shopping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55 Shopping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8495782" cy="427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Layout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31EA1-E3F4-4F38-94CE-192AA33B075C}"/>
              </a:ext>
            </a:extLst>
          </p:cNvPr>
          <p:cNvSpPr/>
          <p:nvPr/>
        </p:nvSpPr>
        <p:spPr>
          <a:xfrm>
            <a:off x="1763688" y="3070674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C809-5162-4CFC-91EB-EFEE26796AFF}"/>
              </a:ext>
            </a:extLst>
          </p:cNvPr>
          <p:cNvSpPr/>
          <p:nvPr/>
        </p:nvSpPr>
        <p:spPr>
          <a:xfrm>
            <a:off x="5417007" y="3057151"/>
            <a:ext cx="2448272" cy="3178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BA922-0A57-4F1C-82D7-FAB07EDB1097}"/>
              </a:ext>
            </a:extLst>
          </p:cNvPr>
          <p:cNvSpPr/>
          <p:nvPr/>
        </p:nvSpPr>
        <p:spPr>
          <a:xfrm>
            <a:off x="1331640" y="2196715"/>
            <a:ext cx="669674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09B1-4795-4B8C-A8F6-1631953E13E3}"/>
              </a:ext>
            </a:extLst>
          </p:cNvPr>
          <p:cNvSpPr/>
          <p:nvPr/>
        </p:nvSpPr>
        <p:spPr>
          <a:xfrm>
            <a:off x="1331640" y="2561840"/>
            <a:ext cx="6696744" cy="2645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1D1A69-5C2E-4F6D-9E6D-7AEE027E9D2E}"/>
              </a:ext>
            </a:extLst>
          </p:cNvPr>
          <p:cNvSpPr/>
          <p:nvPr/>
        </p:nvSpPr>
        <p:spPr>
          <a:xfrm>
            <a:off x="1547664" y="2588516"/>
            <a:ext cx="6336704" cy="36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36E4CC-4499-4D65-8235-EF99684FAD99}"/>
              </a:ext>
            </a:extLst>
          </p:cNvPr>
          <p:cNvSpPr/>
          <p:nvPr/>
        </p:nvSpPr>
        <p:spPr>
          <a:xfrm>
            <a:off x="1763688" y="3501598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2529C-100A-4575-8452-AAF5C74839C1}"/>
              </a:ext>
            </a:extLst>
          </p:cNvPr>
          <p:cNvSpPr/>
          <p:nvPr/>
        </p:nvSpPr>
        <p:spPr>
          <a:xfrm>
            <a:off x="1757464" y="3957845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Shopping List Edit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5A28D-F5CE-4C6A-A72E-BCC65137B6F8}"/>
              </a:ext>
            </a:extLst>
          </p:cNvPr>
          <p:cNvSpPr/>
          <p:nvPr/>
        </p:nvSpPr>
        <p:spPr>
          <a:xfrm>
            <a:off x="5417007" y="346246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673FA8-93DD-482B-B36B-413EC7CD8699}"/>
              </a:ext>
            </a:extLst>
          </p:cNvPr>
          <p:cNvSpPr/>
          <p:nvPr/>
        </p:nvSpPr>
        <p:spPr>
          <a:xfrm>
            <a:off x="5410783" y="3918711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Item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DBFB8-1EF4-46E2-9EBE-437D6BD09F83}"/>
              </a:ext>
            </a:extLst>
          </p:cNvPr>
          <p:cNvSpPr/>
          <p:nvPr/>
        </p:nvSpPr>
        <p:spPr>
          <a:xfrm>
            <a:off x="5402798" y="4359554"/>
            <a:ext cx="2448272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 Detail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098BD-C9F8-4DC9-857B-16FD36EBB6D4}"/>
              </a:ext>
            </a:extLst>
          </p:cNvPr>
          <p:cNvSpPr/>
          <p:nvPr/>
        </p:nvSpPr>
        <p:spPr>
          <a:xfrm>
            <a:off x="5257433" y="5253878"/>
            <a:ext cx="1342839" cy="3555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DA64-79D8-4D86-80EE-46F7C6D0660D}"/>
              </a:ext>
            </a:extLst>
          </p:cNvPr>
          <p:cNvSpPr/>
          <p:nvPr/>
        </p:nvSpPr>
        <p:spPr>
          <a:xfrm>
            <a:off x="6672425" y="5256901"/>
            <a:ext cx="1342839" cy="3555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886931-C0AC-4150-8AE1-16E90ED6C6CC}"/>
              </a:ext>
            </a:extLst>
          </p:cNvPr>
          <p:cNvSpPr/>
          <p:nvPr/>
        </p:nvSpPr>
        <p:spPr>
          <a:xfrm>
            <a:off x="3842441" y="5274816"/>
            <a:ext cx="1342839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199EB-84B1-47D7-A38A-6CC2D74F4DD9}"/>
              </a:ext>
            </a:extLst>
          </p:cNvPr>
          <p:cNvSpPr/>
          <p:nvPr/>
        </p:nvSpPr>
        <p:spPr>
          <a:xfrm>
            <a:off x="1734125" y="4373578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Ingredient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476544-CEC7-4720-87BF-41FEDCB10278}"/>
              </a:ext>
            </a:extLst>
          </p:cNvPr>
          <p:cNvSpPr/>
          <p:nvPr/>
        </p:nvSpPr>
        <p:spPr>
          <a:xfrm>
            <a:off x="5402798" y="4762371"/>
            <a:ext cx="2448272" cy="355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55.1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7488251" cy="4718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25C63-E386-41DC-BEA0-A7FDB21E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9" y="1988840"/>
            <a:ext cx="5362575" cy="2333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7514D-8D3A-4D67-9DD9-CCCB11ED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80" y="3732335"/>
            <a:ext cx="3394720" cy="263131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113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55.2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55.2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3"/>
            <a:ext cx="4368311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Verify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https://www.udemy.com/course/the-complete-guide-to-angular-2/learn/lecture/6656038#overview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4BEF4-C5A2-4FE7-991E-94ABBF7E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323" y="1119982"/>
            <a:ext cx="2768405" cy="56767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76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117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sf pro text</vt:lpstr>
      <vt:lpstr>Wingdings</vt:lpstr>
      <vt:lpstr>Office 佈景主題</vt:lpstr>
      <vt:lpstr>55 Shopping List</vt:lpstr>
      <vt:lpstr>55 Shopping List</vt:lpstr>
      <vt:lpstr>55.1 Code</vt:lpstr>
      <vt:lpstr>55.1 Code</vt:lpstr>
      <vt:lpstr>55.2 Verify</vt:lpstr>
      <vt:lpstr>55.2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922</cp:revision>
  <dcterms:created xsi:type="dcterms:W3CDTF">2018-09-28T16:40:41Z</dcterms:created>
  <dcterms:modified xsi:type="dcterms:W3CDTF">2020-07-23T21:15:54Z</dcterms:modified>
</cp:coreProperties>
</file>