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20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104 Service and Dependency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104 Service and Dependency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17335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Service and Dependency Injection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are services?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Consider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have some methods </a:t>
            </a:r>
            <a:r>
              <a:rPr lang="en-US" altLang="en-US" sz="1800" dirty="0">
                <a:solidFill>
                  <a:schemeClr val="tx1"/>
                </a:solidFill>
              </a:rPr>
              <a:t>(Log data to console, in yellow box) in the components.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In the 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userComponent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, we want to access some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347864" y="32484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222648" y="4321466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600825" y="4317809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606725" y="5387679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892111" y="3001617"/>
            <a:ext cx="712994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672323" y="3148109"/>
            <a:ext cx="709337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842026" y="5027146"/>
            <a:ext cx="5896" cy="36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222648" y="4677849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606724" y="5747719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600833" y="4667106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104 Service and Dependency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4912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Service and Dependency Injection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There are duplication of data.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rgbClr val="29303B"/>
                </a:solidFill>
              </a:rPr>
              <a:t>Services are the central repository, a central business unit you can store data.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</a:rPr>
              <a:t>We can create a </a:t>
            </a:r>
            <a:r>
              <a:rPr lang="en-US" sz="1800" b="0" i="0" dirty="0" err="1">
                <a:solidFill>
                  <a:srgbClr val="29303B"/>
                </a:solidFill>
                <a:effectLst/>
              </a:rPr>
              <a:t>LogService</a:t>
            </a:r>
            <a:r>
              <a:rPr lang="en-US" sz="1800" b="0" i="0" dirty="0">
                <a:solidFill>
                  <a:srgbClr val="29303B"/>
                </a:solidFill>
                <a:effectLst/>
              </a:rPr>
              <a:t> to centralize our log. 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131840" y="373216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006624" y="4492457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384801" y="448880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390701" y="5424904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832460" y="3328980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612671" y="3475473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626002" y="5198137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006624" y="4848840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390700" y="5784944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384809" y="4838097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551240" y="3418587"/>
            <a:ext cx="177797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stCxn id="9" idx="2"/>
            <a:endCxn id="14" idx="3"/>
          </p:cNvCxnSpPr>
          <p:nvPr/>
        </p:nvCxnSpPr>
        <p:spPr>
          <a:xfrm rot="5400000">
            <a:off x="6243513" y="4408209"/>
            <a:ext cx="1826297" cy="567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stCxn id="9" idx="1"/>
            <a:endCxn id="24" idx="1"/>
          </p:cNvCxnSpPr>
          <p:nvPr/>
        </p:nvCxnSpPr>
        <p:spPr>
          <a:xfrm rot="10800000" flipV="1">
            <a:off x="1006624" y="3598606"/>
            <a:ext cx="5544616" cy="1430253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934319" y="3712062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</p:spTree>
    <p:extLst>
      <p:ext uri="{BB962C8B-B14F-4D97-AF65-F5344CB8AC3E}">
        <p14:creationId xmlns:p14="http://schemas.microsoft.com/office/powerpoint/2010/main" val="8791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104 Service and Dependency Injection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6999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Service and Dependency Injection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We can create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</a:rPr>
              <a:t>UserService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 to manage the data storage.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574FD-3A40-4625-90B3-5C2F3A1DA916}"/>
              </a:ext>
            </a:extLst>
          </p:cNvPr>
          <p:cNvSpPr/>
          <p:nvPr/>
        </p:nvSpPr>
        <p:spPr>
          <a:xfrm>
            <a:off x="3131840" y="373216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86805-C14A-4560-8E02-90C1F65ED8DC}"/>
              </a:ext>
            </a:extLst>
          </p:cNvPr>
          <p:cNvSpPr/>
          <p:nvPr/>
        </p:nvSpPr>
        <p:spPr>
          <a:xfrm>
            <a:off x="1006624" y="4492457"/>
            <a:ext cx="2125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AboutComponent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4DAC4-6878-4F45-9C7E-9A3265A3D8D1}"/>
              </a:ext>
            </a:extLst>
          </p:cNvPr>
          <p:cNvSpPr/>
          <p:nvPr/>
        </p:nvSpPr>
        <p:spPr>
          <a:xfrm>
            <a:off x="4384801" y="4488800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B7145-A6A4-438D-B8EF-2A93B578D585}"/>
              </a:ext>
            </a:extLst>
          </p:cNvPr>
          <p:cNvSpPr/>
          <p:nvPr/>
        </p:nvSpPr>
        <p:spPr>
          <a:xfrm>
            <a:off x="4390701" y="5424904"/>
            <a:ext cx="248239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UserDetailComponent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33B191-47B8-4278-8DBE-17258B68E2A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832460" y="3328980"/>
            <a:ext cx="400249" cy="192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DADD6F-5F36-46A8-9563-5CB850546645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4612671" y="3475473"/>
            <a:ext cx="396592" cy="1630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737CC-BFC5-4EAF-96F4-A29EE6B9E406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>
            <a:off x="5626002" y="5198137"/>
            <a:ext cx="5896" cy="22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BA9FD-EDCA-4BFF-83F5-114554A2554F}"/>
              </a:ext>
            </a:extLst>
          </p:cNvPr>
          <p:cNvSpPr/>
          <p:nvPr/>
        </p:nvSpPr>
        <p:spPr>
          <a:xfrm>
            <a:off x="1006624" y="4848840"/>
            <a:ext cx="2125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243A6-4D58-4C9E-ABE6-49EA730C87ED}"/>
              </a:ext>
            </a:extLst>
          </p:cNvPr>
          <p:cNvSpPr/>
          <p:nvPr/>
        </p:nvSpPr>
        <p:spPr>
          <a:xfrm>
            <a:off x="4390700" y="5784944"/>
            <a:ext cx="2482385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data to console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DC287-2C0D-4CDB-9797-3DF38B94EB6C}"/>
              </a:ext>
            </a:extLst>
          </p:cNvPr>
          <p:cNvSpPr/>
          <p:nvPr/>
        </p:nvSpPr>
        <p:spPr>
          <a:xfrm>
            <a:off x="4384809" y="4838097"/>
            <a:ext cx="2482385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user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FF92-4B84-4131-9638-FB7A212E7724}"/>
              </a:ext>
            </a:extLst>
          </p:cNvPr>
          <p:cNvSpPr/>
          <p:nvPr/>
        </p:nvSpPr>
        <p:spPr>
          <a:xfrm>
            <a:off x="6551240" y="3418587"/>
            <a:ext cx="1189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FF3700-C70D-488D-912D-CA192C7D6851}"/>
              </a:ext>
            </a:extLst>
          </p:cNvPr>
          <p:cNvCxnSpPr>
            <a:cxnSpLocks/>
            <a:stCxn id="9" idx="2"/>
            <a:endCxn id="14" idx="3"/>
          </p:cNvCxnSpPr>
          <p:nvPr/>
        </p:nvCxnSpPr>
        <p:spPr>
          <a:xfrm rot="5400000">
            <a:off x="6096297" y="4555424"/>
            <a:ext cx="1826297" cy="272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A0C921-93E1-4EE1-8A22-1B68C22E5492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006624" y="3598607"/>
            <a:ext cx="5544616" cy="1073870"/>
          </a:xfrm>
          <a:prstGeom prst="bentConnector3">
            <a:avLst>
              <a:gd name="adj1" fmla="val 104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81065-D5C7-46B1-821F-6455C0B8BD07}"/>
              </a:ext>
            </a:extLst>
          </p:cNvPr>
          <p:cNvSpPr/>
          <p:nvPr/>
        </p:nvSpPr>
        <p:spPr>
          <a:xfrm>
            <a:off x="934319" y="3712062"/>
            <a:ext cx="1551821" cy="30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CDDF5-76B6-44F8-8FD3-9F4BDB51F5E8}"/>
              </a:ext>
            </a:extLst>
          </p:cNvPr>
          <p:cNvSpPr/>
          <p:nvPr/>
        </p:nvSpPr>
        <p:spPr>
          <a:xfrm>
            <a:off x="7364043" y="3980989"/>
            <a:ext cx="1322757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C63CCF-E9D9-4906-B76A-654E8CF81A74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7282413" y="3925810"/>
            <a:ext cx="327791" cy="1158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2953B-F921-4E33-ACD1-E398395058BE}"/>
              </a:ext>
            </a:extLst>
          </p:cNvPr>
          <p:cNvSpPr/>
          <p:nvPr/>
        </p:nvSpPr>
        <p:spPr>
          <a:xfrm>
            <a:off x="7274646" y="4717343"/>
            <a:ext cx="1412154" cy="32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86627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104.1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104.1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4136886" cy="733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</a:rPr>
              <a:t>Default Application Template</a:t>
            </a:r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https://www.udemy.com/course/the-complete-guide-to-angular-2/learn/lecture/6656200#overview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40336-C86B-4BC2-8CDD-A0DEC473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07" y="1248027"/>
            <a:ext cx="3412111" cy="560997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597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268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104 Service and Dependency Injection</vt:lpstr>
      <vt:lpstr>104 Service and Dependency Injection</vt:lpstr>
      <vt:lpstr>104 Service and Dependency Injection</vt:lpstr>
      <vt:lpstr>104 Service and Dependency Injection</vt:lpstr>
      <vt:lpstr>104.1 Verify</vt:lpstr>
      <vt:lpstr>104.1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1257</cp:revision>
  <dcterms:created xsi:type="dcterms:W3CDTF">2018-09-28T16:40:41Z</dcterms:created>
  <dcterms:modified xsi:type="dcterms:W3CDTF">2020-08-01T01:31:42Z</dcterms:modified>
</cp:coreProperties>
</file>