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9" r:id="rId4"/>
    <p:sldId id="267" r:id="rId5"/>
    <p:sldId id="268" r:id="rId6"/>
    <p:sldId id="270" r:id="rId7"/>
    <p:sldId id="271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0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206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the-complete-guide-to-angular-2/learn/lecture/6656200#overview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665620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107 Inject Log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107 Inject Log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4683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Inject Log Service into Components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https://www.udemy.com/course/the-complete-guide-to-angular-2/learn/lecture/6656210#overview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574FD-3A40-4625-90B3-5C2F3A1DA916}"/>
              </a:ext>
            </a:extLst>
          </p:cNvPr>
          <p:cNvSpPr/>
          <p:nvPr/>
        </p:nvSpPr>
        <p:spPr>
          <a:xfrm>
            <a:off x="3243449" y="2695344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86805-C14A-4560-8E02-90C1F65ED8DC}"/>
              </a:ext>
            </a:extLst>
          </p:cNvPr>
          <p:cNvSpPr/>
          <p:nvPr/>
        </p:nvSpPr>
        <p:spPr>
          <a:xfrm>
            <a:off x="1118233" y="3455633"/>
            <a:ext cx="2125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AboutComponent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84DAC4-6878-4F45-9C7E-9A3265A3D8D1}"/>
              </a:ext>
            </a:extLst>
          </p:cNvPr>
          <p:cNvSpPr/>
          <p:nvPr/>
        </p:nvSpPr>
        <p:spPr>
          <a:xfrm>
            <a:off x="4496410" y="3451976"/>
            <a:ext cx="24823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B7145-A6A4-438D-B8EF-2A93B578D585}"/>
              </a:ext>
            </a:extLst>
          </p:cNvPr>
          <p:cNvSpPr/>
          <p:nvPr/>
        </p:nvSpPr>
        <p:spPr>
          <a:xfrm>
            <a:off x="4502310" y="4388080"/>
            <a:ext cx="24823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UserDetailComponent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233B191-47B8-4278-8DBE-17258B68E2A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944069" y="2292156"/>
            <a:ext cx="400249" cy="1926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3DADD6F-5F36-46A8-9563-5CB850546645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4724280" y="2438649"/>
            <a:ext cx="396592" cy="1630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737CC-BFC5-4EAF-96F4-A29EE6B9E406}"/>
              </a:ext>
            </a:extLst>
          </p:cNvPr>
          <p:cNvCxnSpPr>
            <a:cxnSpLocks/>
            <a:stCxn id="28" idx="2"/>
            <a:endCxn id="14" idx="0"/>
          </p:cNvCxnSpPr>
          <p:nvPr/>
        </p:nvCxnSpPr>
        <p:spPr>
          <a:xfrm>
            <a:off x="5737611" y="4161313"/>
            <a:ext cx="5896" cy="22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BA9FD-EDCA-4BFF-83F5-114554A2554F}"/>
              </a:ext>
            </a:extLst>
          </p:cNvPr>
          <p:cNvSpPr/>
          <p:nvPr/>
        </p:nvSpPr>
        <p:spPr>
          <a:xfrm>
            <a:off x="1118233" y="3812016"/>
            <a:ext cx="2125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data to console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243A6-4D58-4C9E-ABE6-49EA730C87ED}"/>
              </a:ext>
            </a:extLst>
          </p:cNvPr>
          <p:cNvSpPr/>
          <p:nvPr/>
        </p:nvSpPr>
        <p:spPr>
          <a:xfrm>
            <a:off x="4502309" y="4748120"/>
            <a:ext cx="2482385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data to console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8DC287-2C0D-4CDB-9797-3DF38B94EB6C}"/>
              </a:ext>
            </a:extLst>
          </p:cNvPr>
          <p:cNvSpPr/>
          <p:nvPr/>
        </p:nvSpPr>
        <p:spPr>
          <a:xfrm>
            <a:off x="4496418" y="3801273"/>
            <a:ext cx="2482385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user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7FF92-4B84-4131-9638-FB7A212E7724}"/>
              </a:ext>
            </a:extLst>
          </p:cNvPr>
          <p:cNvSpPr/>
          <p:nvPr/>
        </p:nvSpPr>
        <p:spPr>
          <a:xfrm>
            <a:off x="6662849" y="2381763"/>
            <a:ext cx="1189112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9FF3700-C70D-488D-912D-CA192C7D6851}"/>
              </a:ext>
            </a:extLst>
          </p:cNvPr>
          <p:cNvCxnSpPr>
            <a:cxnSpLocks/>
            <a:stCxn id="9" idx="2"/>
            <a:endCxn id="14" idx="3"/>
          </p:cNvCxnSpPr>
          <p:nvPr/>
        </p:nvCxnSpPr>
        <p:spPr>
          <a:xfrm rot="5400000">
            <a:off x="6207906" y="3518600"/>
            <a:ext cx="1826297" cy="272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8A0C921-93E1-4EE1-8A22-1B68C22E5492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V="1">
            <a:off x="1118233" y="2561783"/>
            <a:ext cx="5544616" cy="1073870"/>
          </a:xfrm>
          <a:prstGeom prst="bentConnector3">
            <a:avLst>
              <a:gd name="adj1" fmla="val 104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6481065-D5C7-46B1-821F-6455C0B8BD07}"/>
              </a:ext>
            </a:extLst>
          </p:cNvPr>
          <p:cNvSpPr/>
          <p:nvPr/>
        </p:nvSpPr>
        <p:spPr>
          <a:xfrm>
            <a:off x="1045928" y="2675238"/>
            <a:ext cx="1551821" cy="300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CDDF5-76B6-44F8-8FD3-9F4BDB51F5E8}"/>
              </a:ext>
            </a:extLst>
          </p:cNvPr>
          <p:cNvSpPr/>
          <p:nvPr/>
        </p:nvSpPr>
        <p:spPr>
          <a:xfrm>
            <a:off x="7475652" y="2944165"/>
            <a:ext cx="1322757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C63CCF-E9D9-4906-B76A-654E8CF81A74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7394022" y="2888986"/>
            <a:ext cx="327791" cy="1158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AA2953B-F921-4E33-ACD1-E398395058BE}"/>
              </a:ext>
            </a:extLst>
          </p:cNvPr>
          <p:cNvSpPr/>
          <p:nvPr/>
        </p:nvSpPr>
        <p:spPr>
          <a:xfrm>
            <a:off x="7386255" y="3680519"/>
            <a:ext cx="1412154" cy="327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286627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107 Inject Log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5328011" cy="13015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Inject Log Service into Components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Inject the dependence: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How to inform Angular that we want to inject the class into our components?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https://www.udemy.com/course/the-complete-guide-to-angular-2/learn/lecture/6656210#overview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51C1C6-DFEA-4C15-994F-12185F76E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491905"/>
            <a:ext cx="3052071" cy="50180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8846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107.1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5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FF8117-00FA-43CD-B252-0DA0E728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9" y="2153457"/>
            <a:ext cx="4793521" cy="365180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5180B8-34EE-4D9F-BF0F-1DC67BA5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82293"/>
            <a:ext cx="4496466" cy="15198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107.1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8" y="1407382"/>
            <a:ext cx="8362692" cy="6865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Inject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</a:rPr>
              <a:t>LoggingService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: providers : [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</a:rPr>
              <a:t>Lo</a:t>
            </a:r>
            <a:r>
              <a:rPr lang="en-US" altLang="en-US" sz="1800" b="1" dirty="0" err="1">
                <a:solidFill>
                  <a:srgbClr val="29303B"/>
                </a:solidFill>
              </a:rPr>
              <a:t>ggingService</a:t>
            </a:r>
            <a:r>
              <a:rPr lang="en-US" altLang="en-US" sz="1800" b="1" dirty="0">
                <a:solidFill>
                  <a:srgbClr val="29303B"/>
                </a:solidFill>
              </a:rPr>
              <a:t>]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https://www.udemy.com/course/the-complete-guide-to-angular-2/learn/lecture/6656210#overview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F9FFE-FEC8-4423-A109-141CE4A20956}"/>
              </a:ext>
            </a:extLst>
          </p:cNvPr>
          <p:cNvSpPr/>
          <p:nvPr/>
        </p:nvSpPr>
        <p:spPr>
          <a:xfrm>
            <a:off x="929091" y="4682293"/>
            <a:ext cx="3323417" cy="3464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059EDB-4711-4404-8E15-A6BD857BE117}"/>
              </a:ext>
            </a:extLst>
          </p:cNvPr>
          <p:cNvSpPr/>
          <p:nvPr/>
        </p:nvSpPr>
        <p:spPr>
          <a:xfrm>
            <a:off x="825574" y="3304113"/>
            <a:ext cx="1944216" cy="2497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D6D228-9E25-4688-850A-ADD4F2D1BC3C}"/>
              </a:ext>
            </a:extLst>
          </p:cNvPr>
          <p:cNvCxnSpPr>
            <a:cxnSpLocks/>
            <a:stCxn id="7" idx="1"/>
            <a:endCxn id="16" idx="2"/>
          </p:cNvCxnSpPr>
          <p:nvPr/>
        </p:nvCxnSpPr>
        <p:spPr>
          <a:xfrm flipH="1" flipV="1">
            <a:off x="1797682" y="3553887"/>
            <a:ext cx="2774318" cy="18883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AE33F4-D913-43DC-9F8E-405D0764B6EF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797682" y="3553887"/>
            <a:ext cx="793118" cy="11256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7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107.2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9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107.2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507411" cy="6399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Inject Log Service worked!</a:t>
            </a:r>
            <a:endParaRPr lang="en-US" sz="18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https://www.udemy.com/course/the-complete-guide-to-angular-2/learn/lecture/6656210#overview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293DAD-B2E9-44E1-8241-7C32FB137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304" y="2196143"/>
            <a:ext cx="3565273" cy="39397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23AAA3-13F8-4BDC-81E5-D4CA2DD192BC}"/>
              </a:ext>
            </a:extLst>
          </p:cNvPr>
          <p:cNvSpPr/>
          <p:nvPr/>
        </p:nvSpPr>
        <p:spPr>
          <a:xfrm>
            <a:off x="6876256" y="2996952"/>
            <a:ext cx="1512321" cy="6012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99D9C6-3A17-4B98-8350-0C77F9ED3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170290"/>
            <a:ext cx="2796698" cy="44632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D79FA-5644-4693-AD7B-F7D10D392585}"/>
              </a:ext>
            </a:extLst>
          </p:cNvPr>
          <p:cNvSpPr/>
          <p:nvPr/>
        </p:nvSpPr>
        <p:spPr>
          <a:xfrm>
            <a:off x="4861329" y="2827738"/>
            <a:ext cx="790791" cy="6012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5155</TotalTime>
  <Words>183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107 Inject Log Service</vt:lpstr>
      <vt:lpstr>107 Inject Log Service</vt:lpstr>
      <vt:lpstr>107 Inject Log Service</vt:lpstr>
      <vt:lpstr>107.1 Code</vt:lpstr>
      <vt:lpstr>107.1 Code</vt:lpstr>
      <vt:lpstr>107.2 Verify</vt:lpstr>
      <vt:lpstr>107.2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1323</cp:revision>
  <dcterms:created xsi:type="dcterms:W3CDTF">2018-09-28T16:40:41Z</dcterms:created>
  <dcterms:modified xsi:type="dcterms:W3CDTF">2020-08-01T23:26:29Z</dcterms:modified>
</cp:coreProperties>
</file>