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9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1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109 Hierarchical Injector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109 Hierarchical Injector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68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Hierarchical Injector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243449" y="26953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118233" y="3455633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496410" y="3451976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502310" y="438808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44069" y="2292156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724280" y="2438649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737611" y="4161313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118233" y="3812016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502309" y="4748120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496418" y="3801273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662849" y="2381763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207906" y="3518600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118233" y="2561783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1045928" y="2675238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475652" y="2944165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394022" y="2888986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386255" y="3680519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109 Hierarchical Injector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208331" cy="3194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Hierarchical Injector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Angular is a hierarchical service module cross all the child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If we provide a service,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appModule</a:t>
            </a:r>
            <a:r>
              <a:rPr lang="en-US" altLang="en-US" sz="1800" b="1" dirty="0">
                <a:solidFill>
                  <a:srgbClr val="29303B"/>
                </a:solidFill>
              </a:rPr>
              <a:t> have a providers array.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The same instance of the class, of the service is available in our whole app, in all components, in all directives, in all other services where we inject the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can inject service into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The next level is “</a:t>
            </a:r>
            <a:r>
              <a:rPr lang="en-US" altLang="en-US" sz="1800" b="1" dirty="0" err="1">
                <a:solidFill>
                  <a:srgbClr val="29303B"/>
                </a:solidFill>
              </a:rPr>
              <a:t>AppComponent</a:t>
            </a:r>
            <a:r>
              <a:rPr lang="en-US" altLang="en-US" sz="1800" b="1" dirty="0">
                <a:solidFill>
                  <a:srgbClr val="29303B"/>
                </a:solidFill>
              </a:rPr>
              <a:t>”. The same instance and the child components but no the app component. The instance do not propagate up. Only go down that tree of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The lowest level is the a single component with no child.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1EFE7-58AD-4449-8646-F6C75F0079AE}"/>
              </a:ext>
            </a:extLst>
          </p:cNvPr>
          <p:cNvSpPr/>
          <p:nvPr/>
        </p:nvSpPr>
        <p:spPr>
          <a:xfrm>
            <a:off x="552764" y="479325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1991D-BB8B-4E21-9901-A3C6857A68BA}"/>
              </a:ext>
            </a:extLst>
          </p:cNvPr>
          <p:cNvSpPr/>
          <p:nvPr/>
        </p:nvSpPr>
        <p:spPr>
          <a:xfrm>
            <a:off x="2411760" y="4793254"/>
            <a:ext cx="6104933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instance of Service is available </a:t>
            </a:r>
            <a:r>
              <a:rPr lang="en-US" b="1" dirty="0">
                <a:solidFill>
                  <a:schemeClr val="tx1"/>
                </a:solidFill>
              </a:rPr>
              <a:t>Application-wide.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C5648-4844-4E1E-8782-37D23A7E2A6B}"/>
              </a:ext>
            </a:extLst>
          </p:cNvPr>
          <p:cNvSpPr/>
          <p:nvPr/>
        </p:nvSpPr>
        <p:spPr>
          <a:xfrm>
            <a:off x="539377" y="523770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FF892-CEE3-4996-8132-53889015D659}"/>
              </a:ext>
            </a:extLst>
          </p:cNvPr>
          <p:cNvSpPr/>
          <p:nvPr/>
        </p:nvSpPr>
        <p:spPr>
          <a:xfrm>
            <a:off x="2411760" y="5237703"/>
            <a:ext cx="6091546" cy="56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instance of Service is available for </a:t>
            </a:r>
            <a:r>
              <a:rPr lang="en-US" b="1" dirty="0">
                <a:solidFill>
                  <a:schemeClr val="tx1"/>
                </a:solidFill>
              </a:rPr>
              <a:t>all Components </a:t>
            </a:r>
            <a:r>
              <a:rPr lang="en-US" dirty="0">
                <a:solidFill>
                  <a:schemeClr val="tx1"/>
                </a:solidFill>
              </a:rPr>
              <a:t>(but </a:t>
            </a:r>
            <a:r>
              <a:rPr lang="en-US" b="1" dirty="0">
                <a:solidFill>
                  <a:schemeClr val="tx1"/>
                </a:solidFill>
              </a:rPr>
              <a:t>not for other Services.)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77026-57E0-40B6-AC7D-2AD358FADF04}"/>
              </a:ext>
            </a:extLst>
          </p:cNvPr>
          <p:cNvSpPr/>
          <p:nvPr/>
        </p:nvSpPr>
        <p:spPr>
          <a:xfrm>
            <a:off x="539377" y="5866111"/>
            <a:ext cx="1728192" cy="56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other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1174C-1373-49FE-B2CA-D45EB5C2BA57}"/>
              </a:ext>
            </a:extLst>
          </p:cNvPr>
          <p:cNvSpPr/>
          <p:nvPr/>
        </p:nvSpPr>
        <p:spPr>
          <a:xfrm>
            <a:off x="2411760" y="5866110"/>
            <a:ext cx="6091546" cy="56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instance of Service is available for </a:t>
            </a:r>
            <a:r>
              <a:rPr lang="en-US" b="1" dirty="0">
                <a:solidFill>
                  <a:schemeClr val="tx1"/>
                </a:solidFill>
              </a:rPr>
              <a:t>the Component and all its child components. </a:t>
            </a:r>
          </a:p>
        </p:txBody>
      </p:sp>
    </p:spTree>
    <p:extLst>
      <p:ext uri="{BB962C8B-B14F-4D97-AF65-F5344CB8AC3E}">
        <p14:creationId xmlns:p14="http://schemas.microsoft.com/office/powerpoint/2010/main" val="26884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</TotalTime>
  <Words>244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109 Hierarchical Injector</vt:lpstr>
      <vt:lpstr>109 Hierarchical Injector</vt:lpstr>
      <vt:lpstr>109 Hierarchical Injector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1361</cp:revision>
  <dcterms:created xsi:type="dcterms:W3CDTF">2018-09-28T16:40:41Z</dcterms:created>
  <dcterms:modified xsi:type="dcterms:W3CDTF">2020-08-02T04:47:42Z</dcterms:modified>
</cp:coreProperties>
</file>