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70" r:id="rId4"/>
    <p:sldId id="269" r:id="rId5"/>
    <p:sldId id="273" r:id="rId6"/>
    <p:sldId id="272" r:id="rId7"/>
    <p:sldId id="271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0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206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20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6206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110 Service Instances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 Service Instances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683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Service Instances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https://www.udemy.com/course/the-complete-guide-to-angular-2/learn/lecture/6656218#overview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574FD-3A40-4625-90B3-5C2F3A1DA916}"/>
              </a:ext>
            </a:extLst>
          </p:cNvPr>
          <p:cNvSpPr/>
          <p:nvPr/>
        </p:nvSpPr>
        <p:spPr>
          <a:xfrm>
            <a:off x="3243449" y="269534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86805-C14A-4560-8E02-90C1F65ED8DC}"/>
              </a:ext>
            </a:extLst>
          </p:cNvPr>
          <p:cNvSpPr/>
          <p:nvPr/>
        </p:nvSpPr>
        <p:spPr>
          <a:xfrm>
            <a:off x="1118233" y="3455633"/>
            <a:ext cx="2125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AboutComponent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4DAC4-6878-4F45-9C7E-9A3265A3D8D1}"/>
              </a:ext>
            </a:extLst>
          </p:cNvPr>
          <p:cNvSpPr/>
          <p:nvPr/>
        </p:nvSpPr>
        <p:spPr>
          <a:xfrm>
            <a:off x="4496410" y="3451976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B7145-A6A4-438D-B8EF-2A93B578D585}"/>
              </a:ext>
            </a:extLst>
          </p:cNvPr>
          <p:cNvSpPr/>
          <p:nvPr/>
        </p:nvSpPr>
        <p:spPr>
          <a:xfrm>
            <a:off x="4502310" y="4388080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UserDetailComponent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33B191-47B8-4278-8DBE-17258B68E2A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944069" y="2292156"/>
            <a:ext cx="400249" cy="1926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3DADD6F-5F36-46A8-9563-5CB850546645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4724280" y="2438649"/>
            <a:ext cx="396592" cy="1630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737CC-BFC5-4EAF-96F4-A29EE6B9E406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5737611" y="4161313"/>
            <a:ext cx="5896" cy="22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BA9FD-EDCA-4BFF-83F5-114554A2554F}"/>
              </a:ext>
            </a:extLst>
          </p:cNvPr>
          <p:cNvSpPr/>
          <p:nvPr/>
        </p:nvSpPr>
        <p:spPr>
          <a:xfrm>
            <a:off x="1118233" y="3812016"/>
            <a:ext cx="2125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243A6-4D58-4C9E-ABE6-49EA730C87ED}"/>
              </a:ext>
            </a:extLst>
          </p:cNvPr>
          <p:cNvSpPr/>
          <p:nvPr/>
        </p:nvSpPr>
        <p:spPr>
          <a:xfrm>
            <a:off x="4502309" y="4748120"/>
            <a:ext cx="2482385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8DC287-2C0D-4CDB-9797-3DF38B94EB6C}"/>
              </a:ext>
            </a:extLst>
          </p:cNvPr>
          <p:cNvSpPr/>
          <p:nvPr/>
        </p:nvSpPr>
        <p:spPr>
          <a:xfrm>
            <a:off x="4496418" y="3801273"/>
            <a:ext cx="24823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user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7FF92-4B84-4131-9638-FB7A212E7724}"/>
              </a:ext>
            </a:extLst>
          </p:cNvPr>
          <p:cNvSpPr/>
          <p:nvPr/>
        </p:nvSpPr>
        <p:spPr>
          <a:xfrm>
            <a:off x="6662849" y="2381763"/>
            <a:ext cx="1189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9FF3700-C70D-488D-912D-CA192C7D6851}"/>
              </a:ext>
            </a:extLst>
          </p:cNvPr>
          <p:cNvCxnSpPr>
            <a:cxnSpLocks/>
            <a:stCxn id="9" idx="2"/>
            <a:endCxn id="14" idx="3"/>
          </p:cNvCxnSpPr>
          <p:nvPr/>
        </p:nvCxnSpPr>
        <p:spPr>
          <a:xfrm rot="5400000">
            <a:off x="6207906" y="3518600"/>
            <a:ext cx="1826297" cy="272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8A0C921-93E1-4EE1-8A22-1B68C22E5492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V="1">
            <a:off x="1118233" y="2561783"/>
            <a:ext cx="5544616" cy="1073870"/>
          </a:xfrm>
          <a:prstGeom prst="bentConnector3">
            <a:avLst>
              <a:gd name="adj1" fmla="val 104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481065-D5C7-46B1-821F-6455C0B8BD07}"/>
              </a:ext>
            </a:extLst>
          </p:cNvPr>
          <p:cNvSpPr/>
          <p:nvPr/>
        </p:nvSpPr>
        <p:spPr>
          <a:xfrm>
            <a:off x="1045928" y="2675238"/>
            <a:ext cx="1551821" cy="300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CDDF5-76B6-44F8-8FD3-9F4BDB51F5E8}"/>
              </a:ext>
            </a:extLst>
          </p:cNvPr>
          <p:cNvSpPr/>
          <p:nvPr/>
        </p:nvSpPr>
        <p:spPr>
          <a:xfrm>
            <a:off x="7475652" y="2944165"/>
            <a:ext cx="1322757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C63CCF-E9D9-4906-B76A-654E8CF81A74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7394022" y="2888986"/>
            <a:ext cx="327791" cy="1158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2953B-F921-4E33-ACD1-E398395058BE}"/>
              </a:ext>
            </a:extLst>
          </p:cNvPr>
          <p:cNvSpPr/>
          <p:nvPr/>
        </p:nvSpPr>
        <p:spPr>
          <a:xfrm>
            <a:off x="7386255" y="3680519"/>
            <a:ext cx="1412154" cy="327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286627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208331" cy="13735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Code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Keep the </a:t>
            </a:r>
            <a:r>
              <a:rPr lang="en-US" altLang="en-US" sz="1800" b="1" dirty="0" err="1">
                <a:solidFill>
                  <a:srgbClr val="29303B"/>
                </a:solidFill>
              </a:rPr>
              <a:t>AccountServer</a:t>
            </a:r>
            <a:r>
              <a:rPr lang="en-US" altLang="en-US" sz="1800" b="1" dirty="0">
                <a:solidFill>
                  <a:srgbClr val="29303B"/>
                </a:solidFill>
              </a:rPr>
              <a:t> in the </a:t>
            </a:r>
            <a:r>
              <a:rPr lang="en-US" altLang="en-US" sz="1800" b="1" dirty="0" err="1">
                <a:solidFill>
                  <a:srgbClr val="29303B"/>
                </a:solidFill>
              </a:rPr>
              <a:t>AppComponent</a:t>
            </a:r>
            <a:r>
              <a:rPr lang="en-US" altLang="en-US" sz="1800" b="1" dirty="0">
                <a:solidFill>
                  <a:srgbClr val="29303B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Remove the </a:t>
            </a:r>
            <a:r>
              <a:rPr lang="en-US" altLang="en-US" sz="1800" b="1" dirty="0" err="1">
                <a:solidFill>
                  <a:srgbClr val="29303B"/>
                </a:solidFill>
              </a:rPr>
              <a:t>AccountService</a:t>
            </a:r>
            <a:r>
              <a:rPr lang="en-US" altLang="en-US" sz="1800" b="1" dirty="0">
                <a:solidFill>
                  <a:srgbClr val="29303B"/>
                </a:solidFill>
              </a:rPr>
              <a:t> from providers array in account Component and </a:t>
            </a:r>
            <a:r>
              <a:rPr lang="en-US" altLang="en-US" sz="1800" b="1" dirty="0" err="1">
                <a:solidFill>
                  <a:srgbClr val="29303B"/>
                </a:solidFill>
              </a:rPr>
              <a:t>NewAccount</a:t>
            </a:r>
            <a:r>
              <a:rPr lang="en-US" altLang="en-US" sz="1800" b="1" dirty="0">
                <a:solidFill>
                  <a:srgbClr val="29303B"/>
                </a:solidFill>
              </a:rPr>
              <a:t>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https://www.udemy.com/course/the-complete-guide-to-angular-2/learn/lecture/6656218#overview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3EB901-1A72-408E-86A3-197181708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924944"/>
            <a:ext cx="4105275" cy="3076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8846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208331" cy="1341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Code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Keep the </a:t>
            </a:r>
            <a:r>
              <a:rPr lang="en-US" altLang="en-US" sz="1800" b="1" dirty="0" err="1">
                <a:solidFill>
                  <a:srgbClr val="29303B"/>
                </a:solidFill>
              </a:rPr>
              <a:t>AccountServer</a:t>
            </a:r>
            <a:r>
              <a:rPr lang="en-US" altLang="en-US" sz="1800" b="1" dirty="0">
                <a:solidFill>
                  <a:srgbClr val="29303B"/>
                </a:solidFill>
              </a:rPr>
              <a:t> in the </a:t>
            </a:r>
            <a:r>
              <a:rPr lang="en-US" altLang="en-US" sz="1800" b="1" dirty="0" err="1">
                <a:solidFill>
                  <a:srgbClr val="29303B"/>
                </a:solidFill>
              </a:rPr>
              <a:t>AppComponent</a:t>
            </a:r>
            <a:r>
              <a:rPr lang="en-US" altLang="en-US" sz="1800" b="1" dirty="0">
                <a:solidFill>
                  <a:srgbClr val="29303B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Remove the </a:t>
            </a:r>
            <a:r>
              <a:rPr lang="en-US" altLang="en-US" sz="1800" b="1" dirty="0" err="1">
                <a:solidFill>
                  <a:srgbClr val="29303B"/>
                </a:solidFill>
              </a:rPr>
              <a:t>AccountService</a:t>
            </a:r>
            <a:r>
              <a:rPr lang="en-US" altLang="en-US" sz="1800" b="1" dirty="0">
                <a:solidFill>
                  <a:srgbClr val="29303B"/>
                </a:solidFill>
              </a:rPr>
              <a:t> from providers array in account Component and </a:t>
            </a:r>
            <a:r>
              <a:rPr lang="en-US" altLang="en-US" sz="1800" b="1" dirty="0" err="1">
                <a:solidFill>
                  <a:srgbClr val="29303B"/>
                </a:solidFill>
              </a:rPr>
              <a:t>NewAccount</a:t>
            </a:r>
            <a:r>
              <a:rPr lang="en-US" altLang="en-US" sz="1800" b="1" dirty="0">
                <a:solidFill>
                  <a:srgbClr val="29303B"/>
                </a:solidFill>
              </a:rPr>
              <a:t>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https://www.udemy.com/course/the-complete-guide-to-angular-2/learn/lecture/6656218#overview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4B785E-C9A3-466D-8C40-59BA44C6F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82114"/>
            <a:ext cx="3696637" cy="3099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769BD-FC08-4E43-8CBD-CAE49901B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914" y="2874845"/>
            <a:ext cx="4289886" cy="31064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5021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0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28077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Verify</a:t>
            </a: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https://www.udemy.com/course/the-complete-guide-to-angular-2/learn/lecture/6656218#overview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B0746A-D051-4B32-9B57-3B0C5C96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323324"/>
            <a:ext cx="4288236" cy="48421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5398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180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110 Service Instances</vt:lpstr>
      <vt:lpstr>110 Service Instances</vt:lpstr>
      <vt:lpstr>110.1 Code</vt:lpstr>
      <vt:lpstr>110.1 Code</vt:lpstr>
      <vt:lpstr>110.1 Code</vt:lpstr>
      <vt:lpstr>110.2 Verify</vt:lpstr>
      <vt:lpstr>110.2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1370</cp:revision>
  <dcterms:created xsi:type="dcterms:W3CDTF">2018-09-28T16:40:41Z</dcterms:created>
  <dcterms:modified xsi:type="dcterms:W3CDTF">2020-08-02T05:25:47Z</dcterms:modified>
</cp:coreProperties>
</file>