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70" r:id="rId4"/>
    <p:sldId id="273" r:id="rId5"/>
    <p:sldId id="269" r:id="rId6"/>
    <p:sldId id="274" r:id="rId7"/>
    <p:sldId id="272" r:id="rId8"/>
    <p:sldId id="271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1" d="100"/>
          <a:sy n="81" d="100"/>
        </p:scale>
        <p:origin x="42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21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20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6656206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the-complete-guide-to-angular-2/learn/lecture/6656206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the-complete-guide-to-angular-2/learn/lecture/6656206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111 Inject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111 Inject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4683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Service Instances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https://www.udemy.com/course/the-complete-guide-to-angular-2/learn/lecture/6656224#overview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6574FD-3A40-4625-90B3-5C2F3A1DA916}"/>
              </a:ext>
            </a:extLst>
          </p:cNvPr>
          <p:cNvSpPr/>
          <p:nvPr/>
        </p:nvSpPr>
        <p:spPr>
          <a:xfrm>
            <a:off x="3243449" y="2695344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986805-C14A-4560-8E02-90C1F65ED8DC}"/>
              </a:ext>
            </a:extLst>
          </p:cNvPr>
          <p:cNvSpPr/>
          <p:nvPr/>
        </p:nvSpPr>
        <p:spPr>
          <a:xfrm>
            <a:off x="1118233" y="3455633"/>
            <a:ext cx="2125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AboutComponent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84DAC4-6878-4F45-9C7E-9A3265A3D8D1}"/>
              </a:ext>
            </a:extLst>
          </p:cNvPr>
          <p:cNvSpPr/>
          <p:nvPr/>
        </p:nvSpPr>
        <p:spPr>
          <a:xfrm>
            <a:off x="4496410" y="3451976"/>
            <a:ext cx="248239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9B7145-A6A4-438D-B8EF-2A93B578D585}"/>
              </a:ext>
            </a:extLst>
          </p:cNvPr>
          <p:cNvSpPr/>
          <p:nvPr/>
        </p:nvSpPr>
        <p:spPr>
          <a:xfrm>
            <a:off x="4502310" y="4388080"/>
            <a:ext cx="248239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UserDetailComponent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233B191-47B8-4278-8DBE-17258B68E2A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2944069" y="2292156"/>
            <a:ext cx="400249" cy="19267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3DADD6F-5F36-46A8-9563-5CB850546645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4724280" y="2438649"/>
            <a:ext cx="396592" cy="1630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1737CC-BFC5-4EAF-96F4-A29EE6B9E406}"/>
              </a:ext>
            </a:extLst>
          </p:cNvPr>
          <p:cNvCxnSpPr>
            <a:cxnSpLocks/>
            <a:stCxn id="28" idx="2"/>
            <a:endCxn id="14" idx="0"/>
          </p:cNvCxnSpPr>
          <p:nvPr/>
        </p:nvCxnSpPr>
        <p:spPr>
          <a:xfrm>
            <a:off x="5737611" y="4161313"/>
            <a:ext cx="5896" cy="22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11BA9FD-EDCA-4BFF-83F5-114554A2554F}"/>
              </a:ext>
            </a:extLst>
          </p:cNvPr>
          <p:cNvSpPr/>
          <p:nvPr/>
        </p:nvSpPr>
        <p:spPr>
          <a:xfrm>
            <a:off x="1118233" y="3812016"/>
            <a:ext cx="212521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data to console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4243A6-4D58-4C9E-ABE6-49EA730C87ED}"/>
              </a:ext>
            </a:extLst>
          </p:cNvPr>
          <p:cNvSpPr/>
          <p:nvPr/>
        </p:nvSpPr>
        <p:spPr>
          <a:xfrm>
            <a:off x="4502309" y="4748120"/>
            <a:ext cx="2482385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data to console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8DC287-2C0D-4CDB-9797-3DF38B94EB6C}"/>
              </a:ext>
            </a:extLst>
          </p:cNvPr>
          <p:cNvSpPr/>
          <p:nvPr/>
        </p:nvSpPr>
        <p:spPr>
          <a:xfrm>
            <a:off x="4496418" y="3801273"/>
            <a:ext cx="2482385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user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57FF92-4B84-4131-9638-FB7A212E7724}"/>
              </a:ext>
            </a:extLst>
          </p:cNvPr>
          <p:cNvSpPr/>
          <p:nvPr/>
        </p:nvSpPr>
        <p:spPr>
          <a:xfrm>
            <a:off x="6662849" y="2381763"/>
            <a:ext cx="1189112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LogService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9FF3700-C70D-488D-912D-CA192C7D6851}"/>
              </a:ext>
            </a:extLst>
          </p:cNvPr>
          <p:cNvCxnSpPr>
            <a:cxnSpLocks/>
            <a:stCxn id="9" idx="2"/>
            <a:endCxn id="14" idx="3"/>
          </p:cNvCxnSpPr>
          <p:nvPr/>
        </p:nvCxnSpPr>
        <p:spPr>
          <a:xfrm rot="5400000">
            <a:off x="6207906" y="3518600"/>
            <a:ext cx="1826297" cy="272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8A0C921-93E1-4EE1-8A22-1B68C22E5492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10800000" flipV="1">
            <a:off x="1118233" y="2561783"/>
            <a:ext cx="5544616" cy="1073870"/>
          </a:xfrm>
          <a:prstGeom prst="bentConnector3">
            <a:avLst>
              <a:gd name="adj1" fmla="val 104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6481065-D5C7-46B1-821F-6455C0B8BD07}"/>
              </a:ext>
            </a:extLst>
          </p:cNvPr>
          <p:cNvSpPr/>
          <p:nvPr/>
        </p:nvSpPr>
        <p:spPr>
          <a:xfrm>
            <a:off x="1045928" y="2675238"/>
            <a:ext cx="1551821" cy="300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Centralization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CDDF5-76B6-44F8-8FD3-9F4BDB51F5E8}"/>
              </a:ext>
            </a:extLst>
          </p:cNvPr>
          <p:cNvSpPr/>
          <p:nvPr/>
        </p:nvSpPr>
        <p:spPr>
          <a:xfrm>
            <a:off x="7475652" y="2944165"/>
            <a:ext cx="1322757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C63CCF-E9D9-4906-B76A-654E8CF81A74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7394022" y="2888986"/>
            <a:ext cx="327791" cy="1158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AA2953B-F921-4E33-ACD1-E398395058BE}"/>
              </a:ext>
            </a:extLst>
          </p:cNvPr>
          <p:cNvSpPr/>
          <p:nvPr/>
        </p:nvSpPr>
        <p:spPr>
          <a:xfrm>
            <a:off x="7386255" y="3680519"/>
            <a:ext cx="1412154" cy="327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286627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111.1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111.1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02543" y="1281826"/>
            <a:ext cx="8208331" cy="19496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Code: Move the Service from App Component level to app Modu</a:t>
            </a:r>
            <a:r>
              <a:rPr lang="en-US" altLang="en-US" sz="1800" b="1" dirty="0">
                <a:solidFill>
                  <a:srgbClr val="29303B"/>
                </a:solidFill>
              </a:rPr>
              <a:t>le level.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Remove the Accounts Service Component and Logging Service Component from App Component</a:t>
            </a:r>
            <a:r>
              <a:rPr lang="en-US" altLang="en-US" sz="1800" b="1" dirty="0">
                <a:solidFill>
                  <a:srgbClr val="29303B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C00000"/>
                </a:solidFill>
              </a:rPr>
              <a:t>Add the Account Service Component and Logging Service Component to </a:t>
            </a:r>
            <a:r>
              <a:rPr lang="en-US" altLang="en-US" sz="1800" dirty="0" err="1">
                <a:solidFill>
                  <a:srgbClr val="C00000"/>
                </a:solidFill>
              </a:rPr>
              <a:t>app.module.ts</a:t>
            </a:r>
            <a:r>
              <a:rPr lang="en-US" altLang="en-US" sz="1800" dirty="0">
                <a:solidFill>
                  <a:srgbClr val="C00000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Add @Injectable() decorator to </a:t>
            </a:r>
            <a:r>
              <a:rPr lang="en-US" altLang="en-US" sz="1800" b="1" dirty="0" err="1">
                <a:solidFill>
                  <a:srgbClr val="29303B"/>
                </a:solidFill>
              </a:rPr>
              <a:t>accounts.service.ts</a:t>
            </a:r>
            <a:r>
              <a:rPr lang="en-US" altLang="en-US" sz="1800" b="1" dirty="0">
                <a:solidFill>
                  <a:schemeClr val="tx1"/>
                </a:solidFill>
              </a:rPr>
              <a:t>.</a:t>
            </a:r>
            <a:endParaRPr lang="en-US" alt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https://www.udemy.com/course/the-complete-guide-to-angular-2/learn/lecture/6656224#overview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77F6E-701A-4909-B685-F54FDC165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43" y="3429000"/>
            <a:ext cx="4479654" cy="285353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9622C-AB8E-46C0-BC36-B133646F8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164" y="3485405"/>
            <a:ext cx="3538736" cy="274072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4115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111.1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759309"/>
            <a:ext cx="8208331" cy="19496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Code: Move the Service from App Component level to app Modu</a:t>
            </a:r>
            <a:r>
              <a:rPr lang="en-US" altLang="en-US" sz="1800" b="1" dirty="0">
                <a:solidFill>
                  <a:srgbClr val="29303B"/>
                </a:solidFill>
              </a:rPr>
              <a:t>le level.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Remove the Accounts Service Component and Logging Service Component from App Component.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Add the Account Service Component and Logging Service Component to </a:t>
            </a:r>
            <a:r>
              <a:rPr lang="en-US" altLang="en-US" sz="1800" b="1" dirty="0" err="1">
                <a:solidFill>
                  <a:srgbClr val="C00000"/>
                </a:solidFill>
              </a:rPr>
              <a:t>app.module.ts</a:t>
            </a:r>
            <a:r>
              <a:rPr lang="en-US" altLang="en-US" sz="1800" b="1" dirty="0">
                <a:solidFill>
                  <a:srgbClr val="C00000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Add @Injectable() decorator to </a:t>
            </a:r>
            <a:r>
              <a:rPr lang="en-US" altLang="en-US" sz="1800" b="1" dirty="0" err="1">
                <a:solidFill>
                  <a:srgbClr val="29303B"/>
                </a:solidFill>
              </a:rPr>
              <a:t>accounts.service.ts</a:t>
            </a:r>
            <a:endParaRPr lang="en-US" alt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https://www.udemy.com/course/the-complete-guide-to-angular-2/learn/lecture/6656224#overview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018D3-E25B-429B-93DA-B0CC06B0D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827022"/>
            <a:ext cx="4866200" cy="393343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8846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111.1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05781" y="1393146"/>
            <a:ext cx="3960440" cy="33319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Code: Move the Service from App Component level to app Modu</a:t>
            </a:r>
            <a:r>
              <a:rPr lang="en-US" altLang="en-US" sz="1800" b="1" dirty="0">
                <a:solidFill>
                  <a:srgbClr val="29303B"/>
                </a:solidFill>
              </a:rPr>
              <a:t>le level.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Remove the Accounts Service Component and Logging Service Component from App Component.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Add the Account Service Component and Logging Service Component to </a:t>
            </a:r>
            <a:r>
              <a:rPr lang="en-US" altLang="en-US" sz="1800" b="1" dirty="0" err="1">
                <a:solidFill>
                  <a:schemeClr val="tx1"/>
                </a:solidFill>
              </a:rPr>
              <a:t>app.module.ts</a:t>
            </a:r>
            <a:r>
              <a:rPr lang="en-US" altLang="en-US" sz="1800" b="1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Add @Injectable() decorator to </a:t>
            </a:r>
            <a:r>
              <a:rPr lang="en-US" altLang="en-US" sz="1800" b="1" dirty="0" err="1">
                <a:solidFill>
                  <a:srgbClr val="C00000"/>
                </a:solidFill>
              </a:rPr>
              <a:t>accounts.service.ts</a:t>
            </a:r>
            <a:r>
              <a:rPr lang="en-US" altLang="en-US" sz="18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https://www.udemy.com/course/the-complete-guide-to-angular-2/learn/lecture/6656224#overview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6BA4FF-BD69-448C-8038-811E02E4C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3227"/>
            <a:ext cx="4266220" cy="52644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0444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111.2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0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111.2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331178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Verify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https://www.udemy.com/course/the-complete-guide-to-angular-2/learn/lecture/6656224#overview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EDD493-C46A-4DFA-8C83-0394DA99E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072" y="1268760"/>
            <a:ext cx="4868721" cy="57383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5398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5254</TotalTime>
  <Words>325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111 Inject Service</vt:lpstr>
      <vt:lpstr>111 Inject Service</vt:lpstr>
      <vt:lpstr>111.1 Code</vt:lpstr>
      <vt:lpstr>111.1 Code</vt:lpstr>
      <vt:lpstr>111.1 Code</vt:lpstr>
      <vt:lpstr>111.1 Code</vt:lpstr>
      <vt:lpstr>111.2 Verify</vt:lpstr>
      <vt:lpstr>111.2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1374</cp:revision>
  <dcterms:created xsi:type="dcterms:W3CDTF">2018-09-28T16:40:41Z</dcterms:created>
  <dcterms:modified xsi:type="dcterms:W3CDTF">2020-08-02T17:39:50Z</dcterms:modified>
</cp:coreProperties>
</file>