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6" r:id="rId6"/>
    <p:sldId id="273" r:id="rId7"/>
    <p:sldId id="272" r:id="rId8"/>
    <p:sldId id="274" r:id="rId9"/>
    <p:sldId id="275" r:id="rId10"/>
    <p:sldId id="270" r:id="rId11"/>
    <p:sldId id="271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12982448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114 Assignment 5: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114.2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114.2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226669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https://www.udemy.com/course/the-complete-guide-to-angular-2/learn/lecture/12982448#overview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8D1A59-80BF-4E3B-A5DB-541F50529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398892"/>
            <a:ext cx="5339043" cy="46642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194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114 Assignment 5: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1579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Assignment 5: Services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We have two group of users (active and inactive users). 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dd a </a:t>
            </a:r>
            <a:r>
              <a:rPr lang="en-US" sz="1800" b="0" dirty="0" err="1">
                <a:solidFill>
                  <a:schemeClr val="tx1"/>
                </a:solidFill>
                <a:effectLst/>
              </a:rPr>
              <a:t>UsersService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 which manages the active and inactive users.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dd a </a:t>
            </a:r>
            <a:r>
              <a:rPr lang="en-US" sz="1800" b="0" dirty="0" err="1">
                <a:solidFill>
                  <a:schemeClr val="tx1"/>
                </a:solidFill>
                <a:effectLst/>
              </a:rPr>
              <a:t>CounterService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 which counts the number of active -&gt; inactive and inactive -&gt; active actions.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https://www.udemy.com/course/the-complete-guide-to-angular-2/learn/lecture/12982448#overview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E7F67B-1182-49F3-96A6-59E8B995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119685"/>
            <a:ext cx="4248919" cy="36017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5397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7F7084C-5495-4FF0-A936-34F16431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461" y="2813275"/>
            <a:ext cx="3552825" cy="2343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12295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Components: [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ActiveUsersComponent</a:t>
            </a:r>
            <a:r>
              <a:rPr lang="en-US" altLang="en-US" sz="1800" b="1" dirty="0">
                <a:solidFill>
                  <a:schemeClr val="tx1"/>
                </a:solidFill>
              </a:rPr>
              <a:t> and </a:t>
            </a:r>
            <a:r>
              <a:rPr lang="en-US" altLang="en-US" sz="1800" b="1" dirty="0" err="1">
                <a:solidFill>
                  <a:schemeClr val="tx1"/>
                </a:solidFill>
              </a:rPr>
              <a:t>InactiveUsersComponent</a:t>
            </a:r>
            <a:r>
              <a:rPr lang="en-US" altLang="en-US" sz="1800" b="1" dirty="0">
                <a:solidFill>
                  <a:schemeClr val="tx1"/>
                </a:solidFill>
              </a:rPr>
              <a:t>].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Providers: [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CounterService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].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be moved to app component. As long as the service are on the top of the modules.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https://www.udemy.com/course/the-complete-guide-to-angular-2/learn/lecture/12982448#overview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12673DF-8C69-4AF3-9166-CA1E5090E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7" y="2838489"/>
            <a:ext cx="4679939" cy="35434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67C5BE-F8C4-45A4-991A-04D0AF3F25A7}"/>
              </a:ext>
            </a:extLst>
          </p:cNvPr>
          <p:cNvSpPr/>
          <p:nvPr/>
        </p:nvSpPr>
        <p:spPr>
          <a:xfrm>
            <a:off x="1378906" y="5765196"/>
            <a:ext cx="16561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87CBE5-AFFE-4641-916E-D32BBEAF7F86}"/>
              </a:ext>
            </a:extLst>
          </p:cNvPr>
          <p:cNvSpPr/>
          <p:nvPr/>
        </p:nvSpPr>
        <p:spPr>
          <a:xfrm>
            <a:off x="5771394" y="4466220"/>
            <a:ext cx="16561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4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12865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users.service.ts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@Injectable ()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export class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{ … }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https://www.udemy.com/course/the-complete-guide-to-angular-2/learn/lecture/12982448#overview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3F3E55-F051-43D3-A5C1-AF18A6F21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14" y="2946956"/>
            <a:ext cx="3655586" cy="3569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5" name="副標題 2">
            <a:extLst>
              <a:ext uri="{FF2B5EF4-FFF2-40B4-BE49-F238E27FC236}">
                <a16:creationId xmlns:a16="http://schemas.microsoft.com/office/drawing/2014/main" id="{AB9402BA-8C8B-4CBE-8F47-4993892AE9FF}"/>
              </a:ext>
            </a:extLst>
          </p:cNvPr>
          <p:cNvSpPr txBox="1">
            <a:spLocks/>
          </p:cNvSpPr>
          <p:nvPr/>
        </p:nvSpPr>
        <p:spPr>
          <a:xfrm>
            <a:off x="331470" y="2951524"/>
            <a:ext cx="4416049" cy="268226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</a:t>
            </a:r>
            <a:r>
              <a:rPr lang="en-US" altLang="en-US" sz="1800" b="1" dirty="0" err="1">
                <a:solidFill>
                  <a:schemeClr val="tx1"/>
                </a:solidFill>
              </a:rPr>
              <a:t>activeUsers</a:t>
            </a:r>
            <a:r>
              <a:rPr lang="en-US" altLang="en-US" sz="1800" b="1" dirty="0">
                <a:solidFill>
                  <a:schemeClr val="tx1"/>
                </a:solidFill>
              </a:rPr>
              <a:t> = [ … ]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</a:t>
            </a:r>
            <a:r>
              <a:rPr lang="en-US" altLang="en-US" sz="1800" b="1" dirty="0" err="1">
                <a:solidFill>
                  <a:schemeClr val="tx1"/>
                </a:solidFill>
              </a:rPr>
              <a:t>inactiveUsers</a:t>
            </a:r>
            <a:r>
              <a:rPr lang="en-US" altLang="en-US" sz="1800" b="1" dirty="0">
                <a:solidFill>
                  <a:schemeClr val="tx1"/>
                </a:solidFill>
              </a:rPr>
              <a:t> = […]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</a:t>
            </a:r>
            <a:r>
              <a:rPr lang="en-US" altLang="en-US" sz="1800" b="1" dirty="0" err="1">
                <a:solidFill>
                  <a:schemeClr val="tx1"/>
                </a:solidFill>
              </a:rPr>
              <a:t>setToActive</a:t>
            </a:r>
            <a:r>
              <a:rPr lang="en-US" altLang="en-US" sz="1800" b="1" dirty="0">
                <a:solidFill>
                  <a:schemeClr val="tx1"/>
                </a:solidFill>
              </a:rPr>
              <a:t> (id) {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   push to </a:t>
            </a:r>
            <a:r>
              <a:rPr lang="en-US" altLang="en-US" sz="1800" b="1" dirty="0" err="1">
                <a:solidFill>
                  <a:schemeClr val="tx1"/>
                </a:solidFill>
              </a:rPr>
              <a:t>ActiveUsers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   remove (slice) from </a:t>
            </a:r>
            <a:r>
              <a:rPr lang="en-US" altLang="en-US" sz="1800" b="1" dirty="0" err="1">
                <a:solidFill>
                  <a:schemeClr val="tx1"/>
                </a:solidFill>
              </a:rPr>
              <a:t>inactiveUsers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   Increase Active Users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</a:t>
            </a:r>
            <a:r>
              <a:rPr lang="en-US" altLang="en-US" sz="1800" b="1" dirty="0" err="1">
                <a:solidFill>
                  <a:schemeClr val="tx1"/>
                </a:solidFill>
              </a:rPr>
              <a:t>setToInactive</a:t>
            </a:r>
            <a:r>
              <a:rPr lang="en-US" altLang="en-US" sz="1800" b="1" dirty="0">
                <a:solidFill>
                  <a:schemeClr val="tx1"/>
                </a:solidFill>
              </a:rPr>
              <a:t> (id) { … }</a:t>
            </a:r>
          </a:p>
        </p:txBody>
      </p:sp>
    </p:spTree>
    <p:extLst>
      <p:ext uri="{BB962C8B-B14F-4D97-AF65-F5344CB8AC3E}">
        <p14:creationId xmlns:p14="http://schemas.microsoft.com/office/powerpoint/2010/main" val="5580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6363" cy="14455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App.component.html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active-users component &lt;app-active-users&gt;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inactive-users component &lt;app-inactive-users&gt;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https://www.udemy.com/course/the-complete-guide-to-angular-2/learn/lecture/12982448#overview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FED5D-56FC-4D80-BF03-C4464753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044755"/>
            <a:ext cx="6737252" cy="23654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74EBC3-98F0-4772-B80F-1726C45D8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73" y="3019987"/>
            <a:ext cx="1847850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338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6363" cy="1409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Code: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lang="en-US" altLang="en-US" sz="1800" b="1" dirty="0" err="1">
                <a:solidFill>
                  <a:schemeClr val="tx1"/>
                </a:solidFill>
              </a:rPr>
              <a:t>citive</a:t>
            </a:r>
            <a:r>
              <a:rPr lang="en-US" altLang="en-US" sz="1800" b="1" dirty="0">
                <a:solidFill>
                  <a:schemeClr val="tx1"/>
                </a:solidFill>
              </a:rPr>
              <a:t>-users component: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Get active users from </a:t>
            </a:r>
            <a:r>
              <a:rPr lang="en-US" altLang="en-US" sz="1800" b="1" dirty="0" err="1">
                <a:solidFill>
                  <a:schemeClr val="tx1"/>
                </a:solidFill>
              </a:rPr>
              <a:t>userService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*</a:t>
            </a:r>
            <a:r>
              <a:rPr lang="en-US" altLang="en-US" sz="1800" b="1" dirty="0" err="1">
                <a:solidFill>
                  <a:schemeClr val="tx1"/>
                </a:solidFill>
              </a:rPr>
              <a:t>ngFor</a:t>
            </a:r>
            <a:r>
              <a:rPr lang="en-US" altLang="en-US" sz="1800" b="1" dirty="0">
                <a:solidFill>
                  <a:schemeClr val="tx1"/>
                </a:solidFill>
              </a:rPr>
              <a:t> to loop for active users and set the index of id.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click to </a:t>
            </a:r>
            <a:r>
              <a:rPr lang="en-US" altLang="en-US" sz="1800" b="1" dirty="0" err="1">
                <a:solidFill>
                  <a:schemeClr val="tx1"/>
                </a:solidFill>
              </a:rPr>
              <a:t>onSetToInactive</a:t>
            </a:r>
            <a:r>
              <a:rPr lang="en-US" altLang="en-US" sz="1800" b="1" dirty="0">
                <a:solidFill>
                  <a:schemeClr val="tx1"/>
                </a:solidFill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</a:rPr>
              <a:t>i</a:t>
            </a:r>
            <a:r>
              <a:rPr lang="en-US" altLang="en-US" sz="18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https://www.udemy.com/course/the-complete-guide-to-angular-2/learn/lecture/12982448#overview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CCE40A-517D-4D74-852C-49550D7A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38" y="2968624"/>
            <a:ext cx="4535923" cy="14093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AEBF28-B613-4BBF-AF7F-0CDA87B63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06" y="2968624"/>
            <a:ext cx="3790950" cy="3752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765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6363" cy="13224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Code: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ina</a:t>
            </a:r>
            <a:r>
              <a:rPr lang="en-US" altLang="en-US" sz="1800" b="1" dirty="0" err="1">
                <a:solidFill>
                  <a:schemeClr val="tx1"/>
                </a:solidFill>
              </a:rPr>
              <a:t>citive</a:t>
            </a:r>
            <a:r>
              <a:rPr lang="en-US" altLang="en-US" sz="1800" b="1" dirty="0">
                <a:solidFill>
                  <a:schemeClr val="tx1"/>
                </a:solidFill>
              </a:rPr>
              <a:t>-users component: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Get inactive users from the user services.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*</a:t>
            </a:r>
            <a:r>
              <a:rPr lang="en-US" altLang="en-US" sz="1800" b="1" dirty="0" err="1">
                <a:solidFill>
                  <a:schemeClr val="tx1"/>
                </a:solidFill>
              </a:rPr>
              <a:t>ngFor</a:t>
            </a:r>
            <a:r>
              <a:rPr lang="en-US" altLang="en-US" sz="1800" b="1" dirty="0">
                <a:solidFill>
                  <a:schemeClr val="tx1"/>
                </a:solidFill>
              </a:rPr>
              <a:t> to loop for inactive users and set the index of id.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click to </a:t>
            </a:r>
            <a:r>
              <a:rPr lang="en-US" altLang="en-US" sz="1800" b="1" dirty="0" err="1">
                <a:solidFill>
                  <a:schemeClr val="tx1"/>
                </a:solidFill>
              </a:rPr>
              <a:t>onSetToActive</a:t>
            </a:r>
            <a:r>
              <a:rPr lang="en-US" altLang="en-US" sz="1800" b="1" dirty="0">
                <a:solidFill>
                  <a:schemeClr val="tx1"/>
                </a:solidFill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</a:rPr>
              <a:t>i</a:t>
            </a:r>
            <a:r>
              <a:rPr lang="en-US" altLang="en-US" sz="18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https://www.udemy.com/course/the-complete-guide-to-angular-2/learn/lecture/12982448#overview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B4BB0-C239-4598-81B8-FF33AF24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4" y="2918524"/>
            <a:ext cx="4391907" cy="14037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B676F9-E7E6-4023-9C6D-C9EA5C41C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691" y="2912353"/>
            <a:ext cx="3743835" cy="36265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2933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6363" cy="7974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Code: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counter.service.ts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Increase the Inactive and Active user.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https://www.udemy.com/course/the-complete-guide-to-angular-2/learn/lecture/12982448#overview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74906-8B99-40D4-BBC0-63EEB98E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48880"/>
            <a:ext cx="5038725" cy="2743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496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5459</TotalTime>
  <Words>450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114 Assignment 5: Service</vt:lpstr>
      <vt:lpstr>114 Assignment 5: Service</vt:lpstr>
      <vt:lpstr>114.1 Code</vt:lpstr>
      <vt:lpstr>114.1 Code</vt:lpstr>
      <vt:lpstr>114.1 Code</vt:lpstr>
      <vt:lpstr>114.1 Code</vt:lpstr>
      <vt:lpstr>114.1 Code</vt:lpstr>
      <vt:lpstr>114.1 Code</vt:lpstr>
      <vt:lpstr>114.1 Code</vt:lpstr>
      <vt:lpstr>114.2 Verify</vt:lpstr>
      <vt:lpstr>114.2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1434</cp:revision>
  <dcterms:created xsi:type="dcterms:W3CDTF">2018-09-28T16:40:41Z</dcterms:created>
  <dcterms:modified xsi:type="dcterms:W3CDTF">2020-08-02T22:59:21Z</dcterms:modified>
</cp:coreProperties>
</file>