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3" r:id="rId3"/>
    <p:sldId id="264" r:id="rId4"/>
    <p:sldId id="265" r:id="rId5"/>
    <p:sldId id="266" r:id="rId6"/>
    <p:sldId id="267" r:id="rId7"/>
    <p:sldId id="273" r:id="rId8"/>
    <p:sldId id="268" r:id="rId9"/>
    <p:sldId id="269" r:id="rId10"/>
    <p:sldId id="270" r:id="rId11"/>
    <p:sldId id="274" r:id="rId12"/>
    <p:sldId id="271" r:id="rId13"/>
    <p:sldId id="272" r:id="rId14"/>
    <p:sldId id="275" r:id="rId15"/>
    <p:sldId id="277" r:id="rId16"/>
    <p:sldId id="278" r:id="rId17"/>
    <p:sldId id="279" r:id="rId18"/>
    <p:sldId id="259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6" autoAdjust="0"/>
    <p:restoredTop sz="96806" autoAdjust="0"/>
  </p:normalViewPr>
  <p:slideViewPr>
    <p:cSldViewPr>
      <p:cViewPr varScale="1">
        <p:scale>
          <a:sx n="92" d="100"/>
          <a:sy n="92" d="100"/>
        </p:scale>
        <p:origin x="75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udemy.com/course/the-complete-guide-to-angular-2/learn/lecture/10415888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hyperlink" Target="https://www.udemy.com/course/the-complete-guide-to-angular-2/learn/lecture/10415888#overview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hyperlink" Target="https://www.udemy.com/course/the-complete-guide-to-angular-2/learn/lecture/10415888#overview" TargetMode="Externa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the-complete-guide-to-angular-2/learn/lecture/6655700#overview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the-complete-guide-to-angular-2/learn/lecture/6655700#overview" TargetMode="External"/><Relationship Id="rId2" Type="http://schemas.openxmlformats.org/officeDocument/2006/relationships/hyperlink" Target="https://ng-bootstrap.github.io/#/hom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udemy.com/course/the-complete-guide-to-angular-2/learn/lecture/6655700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the-complete-guide-to-angular-2/learn/lecture/6655670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the-complete-guide-to-angular-2/learn/lecture/10415888#overview" TargetMode="External"/><Relationship Id="rId2" Type="http://schemas.openxmlformats.org/officeDocument/2006/relationships/hyperlink" Target="https://angular.io/guide/setup-loca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udemy.com/course/the-complete-guide-to-angular-2/learn/lecture/10415888#overview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udemy.com/course/the-complete-guide-to-angular-2/learn/lecture/10415888#overview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udemy.com/course/the-complete-guide-to-angular-2/learn/lecture/10415888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 Angular Introduction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1.3 First App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02018" y="1268758"/>
            <a:ext cx="8352928" cy="135350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View Page Source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&lt;app-root&gt; is seen in </a:t>
            </a:r>
            <a:r>
              <a:rPr lang="en-US" sz="1800" dirty="0" err="1">
                <a:solidFill>
                  <a:schemeClr val="tx1"/>
                </a:solidFill>
              </a:rPr>
              <a:t>app.component.ts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&lt;app-root&gt; will be dynamically import in index.html file.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have more components import dynamically.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https://www.udemy.com/course/the-complete-guide-to-angular-2/learn/lecture/10415888#overview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76545F7-AB85-4C80-A74E-B6ABCC2B8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777616"/>
            <a:ext cx="2726060" cy="189309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A1B186C-735C-499B-B8DF-EF26E41D62F9}"/>
              </a:ext>
            </a:extLst>
          </p:cNvPr>
          <p:cNvSpPr/>
          <p:nvPr/>
        </p:nvSpPr>
        <p:spPr>
          <a:xfrm>
            <a:off x="1144069" y="3538479"/>
            <a:ext cx="1224136" cy="2160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D10D4D-19EE-4A58-BE7F-8F76D90AF2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888" y="2772324"/>
            <a:ext cx="4886325" cy="25622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16CF1D9-B185-4B4F-A74F-47332CDE7766}"/>
              </a:ext>
            </a:extLst>
          </p:cNvPr>
          <p:cNvSpPr/>
          <p:nvPr/>
        </p:nvSpPr>
        <p:spPr>
          <a:xfrm>
            <a:off x="4211960" y="4670713"/>
            <a:ext cx="1368152" cy="19844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82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1.4 Data Binding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392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3C73AFD-C229-41A2-ADD4-945D451BB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36" y="4089988"/>
            <a:ext cx="2686050" cy="8382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CB17E9-7690-4FB3-B26F-7C7C2CB1F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98" y="1879277"/>
            <a:ext cx="3209925" cy="20193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1.4 Data Binding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02018" y="1268759"/>
            <a:ext cx="8352928" cy="4320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Change </a:t>
            </a:r>
            <a:r>
              <a:rPr lang="en-US" sz="1800" dirty="0" err="1">
                <a:solidFill>
                  <a:schemeClr val="tx1"/>
                </a:solidFill>
              </a:rPr>
              <a:t>app.component.ts</a:t>
            </a:r>
            <a:r>
              <a:rPr lang="en-US" sz="1800" dirty="0">
                <a:solidFill>
                  <a:schemeClr val="tx1"/>
                </a:solidFill>
              </a:rPr>
              <a:t> and app.component.html.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4"/>
              </a:rPr>
              <a:t>https://www.udemy.com/course/the-complete-guide-to-angular-2/learn/lecture/10415888#overview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1B186C-735C-499B-B8DF-EF26E41D62F9}"/>
              </a:ext>
            </a:extLst>
          </p:cNvPr>
          <p:cNvSpPr/>
          <p:nvPr/>
        </p:nvSpPr>
        <p:spPr>
          <a:xfrm>
            <a:off x="1103760" y="4518543"/>
            <a:ext cx="1368152" cy="40964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6CF1D9-B185-4B4F-A74F-47332CDE7766}"/>
              </a:ext>
            </a:extLst>
          </p:cNvPr>
          <p:cNvSpPr/>
          <p:nvPr/>
        </p:nvSpPr>
        <p:spPr>
          <a:xfrm>
            <a:off x="1161463" y="3535461"/>
            <a:ext cx="1368152" cy="19844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FA16F5-3986-4CE1-8102-5E75908C44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9952" y="1939234"/>
            <a:ext cx="1943100" cy="16954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80927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EEA7DAF6-1024-4CC4-B93E-80976EA98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39" y="4322416"/>
            <a:ext cx="2905125" cy="7810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85347B-A027-4225-A387-9E687D8F3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2079568"/>
            <a:ext cx="3209926" cy="285743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CB17E9-7690-4FB3-B26F-7C7C2CB1FE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018" y="2070098"/>
            <a:ext cx="3209925" cy="20193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1.4 Data Binding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02018" y="1268758"/>
            <a:ext cx="8352928" cy="6522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How to bind the data in the text field to the displayed text?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Step 4 and 5 is not Angular. That </a:t>
            </a:r>
            <a:r>
              <a:rPr lang="en-US" sz="1800">
                <a:solidFill>
                  <a:schemeClr val="tx1"/>
                </a:solidFill>
              </a:rPr>
              <a:t>is the form </a:t>
            </a:r>
            <a:r>
              <a:rPr lang="en-US" sz="1800" dirty="0">
                <a:solidFill>
                  <a:schemeClr val="tx1"/>
                </a:solidFill>
              </a:rPr>
              <a:t>module for TypeScript.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5"/>
              </a:rPr>
              <a:t>https://www.udemy.com/course/the-complete-guide-to-angular-2/learn/lecture/10415888#overview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1B186C-735C-499B-B8DF-EF26E41D62F9}"/>
              </a:ext>
            </a:extLst>
          </p:cNvPr>
          <p:cNvSpPr/>
          <p:nvPr/>
        </p:nvSpPr>
        <p:spPr>
          <a:xfrm>
            <a:off x="4182498" y="4069216"/>
            <a:ext cx="893558" cy="1502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6CF1D9-B185-4B4F-A74F-47332CDE7766}"/>
              </a:ext>
            </a:extLst>
          </p:cNvPr>
          <p:cNvSpPr/>
          <p:nvPr/>
        </p:nvSpPr>
        <p:spPr>
          <a:xfrm>
            <a:off x="835583" y="3726282"/>
            <a:ext cx="1368152" cy="19844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2440FF-A46D-48DD-8B23-E29EEDC95F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0728" y="4991723"/>
            <a:ext cx="2571750" cy="17430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6EBD09A-837B-415C-A293-40F86A71C8CF}"/>
              </a:ext>
            </a:extLst>
          </p:cNvPr>
          <p:cNvSpPr/>
          <p:nvPr/>
        </p:nvSpPr>
        <p:spPr>
          <a:xfrm>
            <a:off x="762335" y="4833603"/>
            <a:ext cx="897039" cy="23521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9693B3-AA35-449C-9327-F9950166F87D}"/>
              </a:ext>
            </a:extLst>
          </p:cNvPr>
          <p:cNvSpPr/>
          <p:nvPr/>
        </p:nvSpPr>
        <p:spPr>
          <a:xfrm>
            <a:off x="3995936" y="2630222"/>
            <a:ext cx="2304256" cy="20698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3453F8B-975E-47E3-93F8-610CD6177D38}"/>
              </a:ext>
            </a:extLst>
          </p:cNvPr>
          <p:cNvSpPr/>
          <p:nvPr/>
        </p:nvSpPr>
        <p:spPr>
          <a:xfrm>
            <a:off x="182121" y="3649472"/>
            <a:ext cx="269980" cy="235219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07059FB-356A-4C1F-9A8D-31865C05125D}"/>
              </a:ext>
            </a:extLst>
          </p:cNvPr>
          <p:cNvSpPr/>
          <p:nvPr/>
        </p:nvSpPr>
        <p:spPr>
          <a:xfrm>
            <a:off x="349466" y="4849965"/>
            <a:ext cx="269980" cy="235219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C435283-A55B-4490-9899-362FB3684996}"/>
              </a:ext>
            </a:extLst>
          </p:cNvPr>
          <p:cNvSpPr/>
          <p:nvPr/>
        </p:nvSpPr>
        <p:spPr>
          <a:xfrm>
            <a:off x="3860946" y="4026730"/>
            <a:ext cx="269980" cy="235219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1FE05A6-D975-4288-9C16-0039ED4A525B}"/>
              </a:ext>
            </a:extLst>
          </p:cNvPr>
          <p:cNvSpPr/>
          <p:nvPr/>
        </p:nvSpPr>
        <p:spPr>
          <a:xfrm>
            <a:off x="1906980" y="4704688"/>
            <a:ext cx="1158740" cy="2870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FE02755-1F3B-4785-BB1D-13854C86A1C6}"/>
              </a:ext>
            </a:extLst>
          </p:cNvPr>
          <p:cNvSpPr/>
          <p:nvPr/>
        </p:nvSpPr>
        <p:spPr>
          <a:xfrm>
            <a:off x="1643885" y="4480620"/>
            <a:ext cx="269980" cy="235219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A35E168-E8E1-4C4B-B11F-D92CA61D46AE}"/>
              </a:ext>
            </a:extLst>
          </p:cNvPr>
          <p:cNvSpPr/>
          <p:nvPr/>
        </p:nvSpPr>
        <p:spPr>
          <a:xfrm>
            <a:off x="3725956" y="2601435"/>
            <a:ext cx="269980" cy="235219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96719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1.5 Project Template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808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1.5 Project Template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0801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Setup Project template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npm</a:t>
            </a:r>
            <a:r>
              <a:rPr lang="en-US" sz="1800" dirty="0">
                <a:solidFill>
                  <a:schemeClr val="tx1"/>
                </a:solidFill>
              </a:rPr>
              <a:t> install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npm</a:t>
            </a:r>
            <a:r>
              <a:rPr lang="en-US" sz="1800" dirty="0">
                <a:solidFill>
                  <a:schemeClr val="tx1"/>
                </a:solidFill>
              </a:rPr>
              <a:t> audit fix   # if necessary</a:t>
            </a:r>
          </a:p>
          <a:p>
            <a:pPr algn="l">
              <a:buClr>
                <a:srgbClr val="0070C0"/>
              </a:buClr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https://www.udemy.com/course/the-complete-guide-to-angular-2/learn/lecture/6655700#overview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8293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1.5 Project Template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7281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Setup Project template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Add bootstrap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https://ng-bootstrap.github.io/#/home</a:t>
            </a:r>
            <a:endParaRPr lang="en-US" sz="1800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Installation for Angular CLI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ng add @ng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bootstrap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bootstrap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https://www.udemy.com/course/the-complete-guide-to-angular-2/learn/lecture/6655700#overview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C5D110-CD3E-4C68-9F8E-3F3B34F303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6299" y="3139808"/>
            <a:ext cx="5403701" cy="351712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54759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1.5 Project Template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7920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Start Project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ng serve –open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https://www.udemy.com/course/the-complete-guide-to-angular-2/learn/lecture/6655700#overview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A92BE3-1A34-4598-8FC6-B48D74A1B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53" y="2461825"/>
            <a:ext cx="4448094" cy="184245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AF690C9-6F79-4D55-A16B-634EC87580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088" y="2559137"/>
            <a:ext cx="2705100" cy="16478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90322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Angular Introduction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1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AngularJS and Angular.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https://www.udemy.com/course/the-complete-guide-to-angular-2/learn/lecture/6655670#overview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C80638-3FB8-46B9-A70A-22336CDE1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908" y="1879277"/>
            <a:ext cx="6372200" cy="404690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1.1 Project Setup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688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1.1 Project Setup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3843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Project Setup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https://angular.io/guide/setup-local</a:t>
            </a:r>
            <a:endParaRPr lang="en-US" sz="1800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Droid Sans Mono"/>
              </a:rPr>
              <a:t>npm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Droid Sans Mono"/>
              </a:rPr>
              <a:t> install -g @angular/cli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Droid Sans Mono"/>
              </a:rPr>
              <a:t>&gt; 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Droid Sans Mono"/>
              </a:rPr>
              <a:t>ng new </a:t>
            </a:r>
            <a:r>
              <a:rPr lang="en-US" sz="1800" dirty="0">
                <a:solidFill>
                  <a:schemeClr val="tx1"/>
                </a:solidFill>
                <a:latin typeface="Droid Sans Mono"/>
              </a:rPr>
              <a:t>a007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Droid Sans Mono"/>
              </a:rPr>
              <a:t>-data-bind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Droid Sans Mono"/>
              </a:rPr>
              <a:t>&gt; </a:t>
            </a:r>
            <a:r>
              <a:rPr lang="en-US" sz="1800" b="0" i="0">
                <a:solidFill>
                  <a:schemeClr val="tx1"/>
                </a:solidFill>
                <a:effectLst/>
                <a:latin typeface="Droid Sans Mono"/>
              </a:rPr>
              <a:t>cd </a:t>
            </a:r>
            <a:r>
              <a:rPr lang="en-US" sz="1800">
                <a:solidFill>
                  <a:schemeClr val="tx1"/>
                </a:solidFill>
                <a:latin typeface="Droid Sans Mono"/>
              </a:rPr>
              <a:t>a007</a:t>
            </a:r>
            <a:r>
              <a:rPr lang="en-US" sz="1800" b="0" i="0">
                <a:solidFill>
                  <a:schemeClr val="tx1"/>
                </a:solidFill>
                <a:effectLst/>
                <a:latin typeface="Droid Sans Mono"/>
              </a:rPr>
              <a:t>-data-bind </a:t>
            </a:r>
            <a:endParaRPr lang="en-US" sz="1800" b="0" i="0" dirty="0">
              <a:solidFill>
                <a:schemeClr val="tx1"/>
              </a:solidFill>
              <a:effectLst/>
              <a:latin typeface="Droid Sans Mono"/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Droid Sans Mono"/>
              </a:rPr>
              <a:t>&gt; 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Droid Sans Mono"/>
              </a:rPr>
              <a:t>ng serve --open 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Droid Sans Mono"/>
              </a:rPr>
              <a:t>Or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Droid Sans Mono"/>
              </a:rPr>
              <a:t>&gt;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Droid Sans Mono"/>
              </a:rPr>
              <a:t> ng serve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Droid Sans Mono"/>
              </a:rPr>
              <a:t>&gt; open chrome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Droid Sans Mono"/>
              </a:rPr>
              <a:t>Enter “localhost:4200”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https://www.udemy.com/course/the-complete-guide-to-angular-2/learn/lecture/10415888#overview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0FB089-DF5D-4253-B26B-5E5ED3BE92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864" y="2636912"/>
            <a:ext cx="5652120" cy="327583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31855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1.2 Project Folder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884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1.2 Project Folder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02018" y="1268760"/>
            <a:ext cx="8352928" cy="7620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Project folder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project folder is Angular CLI create for us.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https://www.udemy.com/course/the-complete-guide-to-angular-2/learn/lecture/10415888#overview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8A2E22-D59E-4017-8058-737294258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071" y="2179886"/>
            <a:ext cx="2343150" cy="38385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副標題 2">
            <a:extLst>
              <a:ext uri="{FF2B5EF4-FFF2-40B4-BE49-F238E27FC236}">
                <a16:creationId xmlns:a16="http://schemas.microsoft.com/office/drawing/2014/main" id="{1178414B-61D5-4CE1-93D5-DC1EB178BC8B}"/>
              </a:ext>
            </a:extLst>
          </p:cNvPr>
          <p:cNvSpPr txBox="1">
            <a:spLocks/>
          </p:cNvSpPr>
          <p:nvPr/>
        </p:nvSpPr>
        <p:spPr>
          <a:xfrm>
            <a:off x="302018" y="2179886"/>
            <a:ext cx="5854158" cy="264733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package.json</a:t>
            </a:r>
            <a:r>
              <a:rPr lang="en-US" sz="1800" dirty="0">
                <a:solidFill>
                  <a:schemeClr val="tx1"/>
                </a:solidFill>
              </a:rPr>
              <a:t> has the package dependencies.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e2e: end-to-end testing.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node_modules</a:t>
            </a:r>
            <a:r>
              <a:rPr lang="en-US" sz="1800" dirty="0">
                <a:solidFill>
                  <a:schemeClr val="tx1"/>
                </a:solidFill>
              </a:rPr>
              <a:t>: all the packages.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app folder: </a:t>
            </a:r>
            <a:r>
              <a:rPr lang="en-US" sz="1800" dirty="0" err="1">
                <a:solidFill>
                  <a:schemeClr val="tx1"/>
                </a:solidFill>
              </a:rPr>
              <a:t>app.component.ts</a:t>
            </a:r>
            <a:r>
              <a:rPr lang="en-US" sz="1800" dirty="0">
                <a:solidFill>
                  <a:schemeClr val="tx1"/>
                </a:solidFill>
              </a:rPr>
              <a:t>, app.component.css, app.component.html, </a:t>
            </a:r>
            <a:r>
              <a:rPr lang="en-US" sz="1800" dirty="0" err="1">
                <a:solidFill>
                  <a:schemeClr val="tx1"/>
                </a:solidFill>
              </a:rPr>
              <a:t>app.compoment.spec.ts</a:t>
            </a:r>
            <a:r>
              <a:rPr lang="en-US" sz="1800" dirty="0">
                <a:solidFill>
                  <a:schemeClr val="tx1"/>
                </a:solidFill>
              </a:rPr>
              <a:t> (TypeScript file to dynamic content to HTML code), </a:t>
            </a:r>
            <a:r>
              <a:rPr lang="en-US" sz="1800" dirty="0" err="1">
                <a:solidFill>
                  <a:schemeClr val="tx1"/>
                </a:solidFill>
              </a:rPr>
              <a:t>app.module.ts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9105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1.3 First App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730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1.3 First App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02018" y="1268760"/>
            <a:ext cx="8352928" cy="16289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Code change: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Change app.component.html: {{ }} is data binding.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@component will be discussed in next section.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Title is defined in </a:t>
            </a:r>
            <a:r>
              <a:rPr lang="en-US" sz="1800" dirty="0" err="1">
                <a:solidFill>
                  <a:schemeClr val="tx1"/>
                </a:solidFill>
              </a:rPr>
              <a:t>app.component.ts</a:t>
            </a:r>
            <a:r>
              <a:rPr lang="en-US" sz="1800" dirty="0">
                <a:solidFill>
                  <a:schemeClr val="tx1"/>
                </a:solidFill>
              </a:rPr>
              <a:t>: This is TypeScript will be converted into JavaScript.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https://www.udemy.com/course/the-complete-guide-to-angular-2/learn/lecture/10415888#overview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E00E7A-0F21-4697-B818-EE6110483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3138342"/>
            <a:ext cx="2457450" cy="12573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A2664B5-E52D-4966-9C80-C238B8DF8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56" y="3403938"/>
            <a:ext cx="2667000" cy="16859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F4A797-CEC7-4294-8F0B-1AFDE80686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3688" y="4578349"/>
            <a:ext cx="3086100" cy="21431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73368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1.3 First App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02018" y="1268760"/>
            <a:ext cx="8352928" cy="7608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View Page Source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only see the script imported at the bottom. This the Angular framework. 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https://www.udemy.com/course/the-complete-guide-to-angular-2/learn/lecture/10415888#overview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8EC676-CA84-4E85-A27E-5949D638C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18" y="2618521"/>
            <a:ext cx="2299203" cy="298349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7F1021-663C-4EF6-B2F8-1CD1CE7E2F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347" y="2618521"/>
            <a:ext cx="6137126" cy="213130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F6716A7-2440-4999-8B5D-3351B78A1F6C}"/>
              </a:ext>
            </a:extLst>
          </p:cNvPr>
          <p:cNvSpPr/>
          <p:nvPr/>
        </p:nvSpPr>
        <p:spPr>
          <a:xfrm>
            <a:off x="2743347" y="4305866"/>
            <a:ext cx="6137126" cy="44395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93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1328</TotalTime>
  <Words>621</Words>
  <Application>Microsoft Office PowerPoint</Application>
  <PresentationFormat>On-screen Show (4:3)</PresentationFormat>
  <Paragraphs>111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Consolas</vt:lpstr>
      <vt:lpstr>Droid Sans Mono</vt:lpstr>
      <vt:lpstr>Wingdings</vt:lpstr>
      <vt:lpstr>Office 佈景主題</vt:lpstr>
      <vt:lpstr>1 Angular Introduction</vt:lpstr>
      <vt:lpstr>1 Angular Introduction</vt:lpstr>
      <vt:lpstr>1.1 Project Setup</vt:lpstr>
      <vt:lpstr>1.1 Project Setup</vt:lpstr>
      <vt:lpstr>1.2 Project Folder</vt:lpstr>
      <vt:lpstr>1.2 Project Folder</vt:lpstr>
      <vt:lpstr>1.3 First App</vt:lpstr>
      <vt:lpstr>1.3 First App</vt:lpstr>
      <vt:lpstr>1.3 First App</vt:lpstr>
      <vt:lpstr>1.3 First App</vt:lpstr>
      <vt:lpstr>1.4 Data Binding</vt:lpstr>
      <vt:lpstr>1.4 Data Binding</vt:lpstr>
      <vt:lpstr>1.4 Data Binding</vt:lpstr>
      <vt:lpstr>1.5 Project Template</vt:lpstr>
      <vt:lpstr>1.5 Project Template</vt:lpstr>
      <vt:lpstr>1.5 Project Template</vt:lpstr>
      <vt:lpstr>1.5 Project Template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366</cp:revision>
  <dcterms:created xsi:type="dcterms:W3CDTF">2018-09-28T16:40:41Z</dcterms:created>
  <dcterms:modified xsi:type="dcterms:W3CDTF">2020-07-15T17:02:30Z</dcterms:modified>
</cp:coreProperties>
</file>