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2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4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44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123 Routing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123 Routing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5"/>
            <a:ext cx="4247891" cy="4122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Routing Introduction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We built all application under </a:t>
            </a: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PA (S</a:t>
            </a:r>
            <a:r>
              <a:rPr lang="en-US" sz="1800" b="1" dirty="0">
                <a:solidFill>
                  <a:schemeClr val="tx1"/>
                </a:solidFill>
              </a:rPr>
              <a:t>ingle Page Application).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If you look at the URL at the </a:t>
            </a:r>
            <a:r>
              <a:rPr lang="en-US" sz="1800" b="1" dirty="0">
                <a:solidFill>
                  <a:schemeClr val="tx1"/>
                </a:solidFill>
              </a:rPr>
              <a:t>top, it is always at localhost:4200.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Now, if you wanted to have a page where you actually dis</a:t>
            </a:r>
            <a:r>
              <a:rPr lang="en-US" sz="1800" b="1" dirty="0">
                <a:solidFill>
                  <a:schemeClr val="tx1"/>
                </a:solidFill>
              </a:rPr>
              <a:t>play serval pages, such as, /users or /accounts page. You might think this is multiple pages, multiple index.html files.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Angular </a:t>
            </a:r>
            <a:r>
              <a:rPr lang="en-US" sz="1800" b="1" dirty="0">
                <a:solidFill>
                  <a:schemeClr val="tx1"/>
                </a:solidFill>
              </a:rPr>
              <a:t>allow you to change URL in the URL bar and still use one page but exchange major parts or a lot of parts of that page. 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2EB5D-5FE5-4020-AD1E-FB314F9A2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94" y="1214852"/>
            <a:ext cx="4054797" cy="5316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59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123 Routing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5"/>
            <a:ext cx="4307894" cy="29703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Routing Introduction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the user, it really like a new page was loaded.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hearer is the same but behind the scenes, it is still JavaScript changing a lot of parts in your DOM, in your pages, making it look like a new page was rendered but you are still in the Angular World in your SPA (Single Page Application).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2EB5D-5FE5-4020-AD1E-FB314F9A2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94" y="1214852"/>
            <a:ext cx="4054797" cy="5316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81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228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123 Routing Introduction</vt:lpstr>
      <vt:lpstr>123 Routing Introduction</vt:lpstr>
      <vt:lpstr>123 Routing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1558</cp:revision>
  <dcterms:created xsi:type="dcterms:W3CDTF">2018-09-28T16:40:41Z</dcterms:created>
  <dcterms:modified xsi:type="dcterms:W3CDTF">2020-08-04T17:26:06Z</dcterms:modified>
</cp:coreProperties>
</file>