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7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124 Router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124 Router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4247891" cy="4122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Router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We cannot switch the page from the tabs at the top.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work on the Home, Servers, Users buttons for switching the pages.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We will split this page into multiple pages, such as, localhost:4200, localhost:4200/users, localhost:4200/servers, and etc.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the router to do this.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Angular router needs to </a:t>
            </a:r>
            <a:r>
              <a:rPr lang="en-US" sz="1800" b="1" dirty="0">
                <a:solidFill>
                  <a:schemeClr val="tx1"/>
                </a:solidFill>
              </a:rPr>
              <a:t>know which front end application has.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EB5D-5FE5-4020-AD1E-FB314F9A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94" y="1214852"/>
            <a:ext cx="4054797" cy="5316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59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115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124 Router</vt:lpstr>
      <vt:lpstr>124 Router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1568</cp:revision>
  <dcterms:created xsi:type="dcterms:W3CDTF">2018-09-28T16:40:41Z</dcterms:created>
  <dcterms:modified xsi:type="dcterms:W3CDTF">2020-08-04T17:35:46Z</dcterms:modified>
</cp:coreProperties>
</file>