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7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27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125 Understand Router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125 Understand Router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0755"/>
            <a:ext cx="4247891" cy="41224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Understand Router Project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In our app, we got three sections: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Home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Servers</a:t>
            </a:r>
            <a:endParaRPr lang="en-US" sz="1800" dirty="0">
              <a:solidFill>
                <a:srgbClr val="29303B"/>
              </a:solidFill>
            </a:endParaRP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View and Edit Servers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A Service is used to load and update Servers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Users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View Users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This app will be improved by adding routing but definitely feel free to play around with it - besides routing, everything should be working fine.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https://www.udemy.com/course/the-complete-guide-to-angular-2/learn/lecture/6656274#overview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2EB5D-5FE5-4020-AD1E-FB314F9A2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94" y="1214852"/>
            <a:ext cx="4054797" cy="53164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597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97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125 Understand Router Project</vt:lpstr>
      <vt:lpstr>125 Understand Router Project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1570</cp:revision>
  <dcterms:created xsi:type="dcterms:W3CDTF">2018-09-28T16:40:41Z</dcterms:created>
  <dcterms:modified xsi:type="dcterms:W3CDTF">2020-08-04T17:43:26Z</dcterms:modified>
</cp:coreProperties>
</file>