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8" r:id="rId4"/>
    <p:sldId id="280" r:id="rId5"/>
    <p:sldId id="279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280#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280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126.2 </a:t>
            </a:r>
            <a:r>
              <a:rPr lang="en-US" altLang="zh-TW" b="1" dirty="0" err="1">
                <a:solidFill>
                  <a:srgbClr val="FFFF00"/>
                </a:solidFill>
              </a:rPr>
              <a:t>Verfiy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8CE533-10FC-4E63-A9E2-FD0B68FE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41891"/>
            <a:ext cx="2867025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8280339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9A581-2E56-435F-A50B-61A168C401C6}"/>
              </a:ext>
            </a:extLst>
          </p:cNvPr>
          <p:cNvSpPr/>
          <p:nvPr/>
        </p:nvSpPr>
        <p:spPr>
          <a:xfrm>
            <a:off x="1524001" y="2204864"/>
            <a:ext cx="1463824" cy="424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8470405" cy="905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localhost:4200/users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localhost:4200/servers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5C514-A971-40D9-A25B-6EA8A044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8" y="2347509"/>
            <a:ext cx="2762250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34B03-D383-4815-B63A-93DBA3220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45" y="2336224"/>
            <a:ext cx="4596617" cy="41415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0247EC-1EA2-4915-8A4A-AB20AFBC29FF}"/>
              </a:ext>
            </a:extLst>
          </p:cNvPr>
          <p:cNvSpPr/>
          <p:nvPr/>
        </p:nvSpPr>
        <p:spPr>
          <a:xfrm>
            <a:off x="1524000" y="2780928"/>
            <a:ext cx="161650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492F2-3115-4AFE-870C-256CD3572761}"/>
              </a:ext>
            </a:extLst>
          </p:cNvPr>
          <p:cNvSpPr/>
          <p:nvPr/>
        </p:nvSpPr>
        <p:spPr>
          <a:xfrm>
            <a:off x="4572000" y="2757300"/>
            <a:ext cx="17281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4535923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We have three major components: home, servers, and users.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EB5D-5FE5-4020-AD1E-FB314F9A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3" y="1250756"/>
            <a:ext cx="3905865" cy="51211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5EFC2-A1CF-4AE5-BAE0-4C25989C2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91" y="2261379"/>
            <a:ext cx="1561185" cy="41105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9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In the app.component.html, we load the home component, users component, and servers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15943-106F-4FC7-A17E-EBA39241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76" y="2289385"/>
            <a:ext cx="5194920" cy="42054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2BEAF9-8E3F-4206-9FF2-1F5419057A50}"/>
              </a:ext>
            </a:extLst>
          </p:cNvPr>
          <p:cNvSpPr/>
          <p:nvPr/>
        </p:nvSpPr>
        <p:spPr>
          <a:xfrm>
            <a:off x="4160144" y="4242163"/>
            <a:ext cx="1728192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7EFDF-8E36-4E3C-88E8-1DB2D1626E57}"/>
              </a:ext>
            </a:extLst>
          </p:cNvPr>
          <p:cNvSpPr/>
          <p:nvPr/>
        </p:nvSpPr>
        <p:spPr>
          <a:xfrm>
            <a:off x="4160144" y="4996276"/>
            <a:ext cx="1728192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78AEED-3540-4BA6-BA9F-C24A3590BF84}"/>
              </a:ext>
            </a:extLst>
          </p:cNvPr>
          <p:cNvSpPr/>
          <p:nvPr/>
        </p:nvSpPr>
        <p:spPr>
          <a:xfrm>
            <a:off x="4160144" y="5767166"/>
            <a:ext cx="1872208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will display the component one at a time.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When we click at the top, we will load a different route in our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15943-106F-4FC7-A17E-EBA39241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43487"/>
            <a:ext cx="5050904" cy="40888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2BEAF9-8E3F-4206-9FF2-1F5419057A50}"/>
              </a:ext>
            </a:extLst>
          </p:cNvPr>
          <p:cNvSpPr/>
          <p:nvPr/>
        </p:nvSpPr>
        <p:spPr>
          <a:xfrm>
            <a:off x="4529041" y="3264884"/>
            <a:ext cx="4048317" cy="524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Where do we register these router? These routes are responsible for our whole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15943-106F-4FC7-A17E-EBA39241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43487"/>
            <a:ext cx="5050904" cy="40888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BAB873C4-E98E-48BA-B49D-C36B0FE0050A}"/>
              </a:ext>
            </a:extLst>
          </p:cNvPr>
          <p:cNvSpPr txBox="1">
            <a:spLocks/>
          </p:cNvSpPr>
          <p:nvPr/>
        </p:nvSpPr>
        <p:spPr>
          <a:xfrm>
            <a:off x="332739" y="2428941"/>
            <a:ext cx="3159141" cy="18641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Everywhere in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If we enter /users, we want to load the users component as our main page.</a:t>
            </a:r>
          </a:p>
        </p:txBody>
      </p:sp>
    </p:spTree>
    <p:extLst>
      <p:ext uri="{BB962C8B-B14F-4D97-AF65-F5344CB8AC3E}">
        <p14:creationId xmlns:p14="http://schemas.microsoft.com/office/powerpoint/2010/main" val="13833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</a:t>
            </a:r>
            <a:r>
              <a:rPr lang="en-US" alt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altLang="en-US" sz="1800" dirty="0">
                <a:solidFill>
                  <a:schemeClr val="tx1"/>
                </a:solidFill>
              </a:rPr>
              <a:t> is a good place to register. It is the place where we configure our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BAB873C4-E98E-48BA-B49D-C36B0FE0050A}"/>
              </a:ext>
            </a:extLst>
          </p:cNvPr>
          <p:cNvSpPr txBox="1">
            <a:spLocks/>
          </p:cNvSpPr>
          <p:nvPr/>
        </p:nvSpPr>
        <p:spPr>
          <a:xfrm>
            <a:off x="332739" y="2428941"/>
            <a:ext cx="3591189" cy="9541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</a:t>
            </a:r>
            <a:r>
              <a:rPr lang="en-US" alt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altLang="en-US" sz="1800" dirty="0">
                <a:solidFill>
                  <a:schemeClr val="tx1"/>
                </a:solidFill>
              </a:rPr>
              <a:t> is a place to inform Angular about the routes of our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6D340-8E6B-4C4A-8A3A-9697A188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11" y="2096658"/>
            <a:ext cx="4505589" cy="43678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531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3815843" cy="3402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</a:t>
            </a:r>
            <a:r>
              <a:rPr lang="en-US" alt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altLang="en-US" sz="1800" dirty="0">
                <a:solidFill>
                  <a:schemeClr val="tx1"/>
                </a:solidFill>
              </a:rPr>
              <a:t>, add const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: Routes = [].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 is the router instance.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Routes is an array contains all the router paths and router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Where do we put the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put the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 in the </a:t>
            </a:r>
            <a:r>
              <a:rPr lang="en-US" altLang="en-US" sz="1800" dirty="0" err="1">
                <a:solidFill>
                  <a:schemeClr val="tx1"/>
                </a:solidFill>
              </a:rPr>
              <a:t>RouteModule.forRoot</a:t>
            </a:r>
            <a:r>
              <a:rPr lang="en-US" altLang="en-US" sz="1800" dirty="0">
                <a:solidFill>
                  <a:schemeClr val="tx1"/>
                </a:solidFill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2D901-8320-455D-BD57-5C99809F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16" y="1291071"/>
            <a:ext cx="4444178" cy="50747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D9A581-2E56-435F-A50B-61A168C401C6}"/>
              </a:ext>
            </a:extLst>
          </p:cNvPr>
          <p:cNvSpPr/>
          <p:nvPr/>
        </p:nvSpPr>
        <p:spPr>
          <a:xfrm>
            <a:off x="4768287" y="3068960"/>
            <a:ext cx="290005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8253DC-1757-41BB-9D17-6C2D00AC80CF}"/>
              </a:ext>
            </a:extLst>
          </p:cNvPr>
          <p:cNvSpPr/>
          <p:nvPr/>
        </p:nvSpPr>
        <p:spPr>
          <a:xfrm>
            <a:off x="4803601" y="5566929"/>
            <a:ext cx="18566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8C9998-1687-4732-8C88-68989FCD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64680"/>
            <a:ext cx="544830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8280339" cy="17317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How to we display the route instead of all the components?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the app.component.html, in stead of displaying all three components, we use &lt;router-outlet&gt;.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&lt;router-outlet&gt; looks like a component, but it is an angular directive.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https://www.udemy.com/course/the-complete-guide-to-angular-2/learn/lecture/6656280#overview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9A581-2E56-435F-A50B-61A168C401C6}"/>
              </a:ext>
            </a:extLst>
          </p:cNvPr>
          <p:cNvSpPr/>
          <p:nvPr/>
        </p:nvSpPr>
        <p:spPr>
          <a:xfrm>
            <a:off x="2780305" y="5382470"/>
            <a:ext cx="2900057" cy="424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503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126 Router Setup</vt:lpstr>
      <vt:lpstr>126 Router Setup</vt:lpstr>
      <vt:lpstr>126 Router Setup</vt:lpstr>
      <vt:lpstr>126 Router Setup</vt:lpstr>
      <vt:lpstr>126 Router Setup</vt:lpstr>
      <vt:lpstr>126 Router Setup</vt:lpstr>
      <vt:lpstr>126.1 Code</vt:lpstr>
      <vt:lpstr>126.1 Code</vt:lpstr>
      <vt:lpstr>126.1 Code</vt:lpstr>
      <vt:lpstr>126.2 Verfiy</vt:lpstr>
      <vt:lpstr>126.2 Verify</vt:lpstr>
      <vt:lpstr>126.2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1600</cp:revision>
  <dcterms:created xsi:type="dcterms:W3CDTF">2018-09-28T16:40:41Z</dcterms:created>
  <dcterms:modified xsi:type="dcterms:W3CDTF">2020-08-04T18:46:39Z</dcterms:modified>
</cp:coreProperties>
</file>