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78" r:id="rId4"/>
    <p:sldId id="283" r:id="rId5"/>
    <p:sldId id="282" r:id="rId6"/>
    <p:sldId id="285" r:id="rId7"/>
    <p:sldId id="286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80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i="1" dirty="0">
                <a:solidFill>
                  <a:srgbClr val="FFFF00"/>
                </a:solidFill>
              </a:rPr>
              <a:t>127 Navigation with Router Link</a:t>
            </a:r>
            <a:endParaRPr lang="zh-TW" altLang="en-US" b="1" i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127 Navigation with Router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8362691" cy="954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Navigation with Router Link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We have three major components: home, servers, and users.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9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 Router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8362691" cy="954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Router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In the app.component.html, we load the home component, users component, and servers component.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15943-106F-4FC7-A17E-EBA39241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76" y="2289385"/>
            <a:ext cx="5194920" cy="42054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2BEAF9-8E3F-4206-9FF2-1F5419057A50}"/>
              </a:ext>
            </a:extLst>
          </p:cNvPr>
          <p:cNvSpPr/>
          <p:nvPr/>
        </p:nvSpPr>
        <p:spPr>
          <a:xfrm>
            <a:off x="4160144" y="4242163"/>
            <a:ext cx="1728192" cy="432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7EFDF-8E36-4E3C-88E8-1DB2D1626E57}"/>
              </a:ext>
            </a:extLst>
          </p:cNvPr>
          <p:cNvSpPr/>
          <p:nvPr/>
        </p:nvSpPr>
        <p:spPr>
          <a:xfrm>
            <a:off x="4160144" y="4996276"/>
            <a:ext cx="1728192" cy="432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78AEED-3540-4BA6-BA9F-C24A3590BF84}"/>
              </a:ext>
            </a:extLst>
          </p:cNvPr>
          <p:cNvSpPr/>
          <p:nvPr/>
        </p:nvSpPr>
        <p:spPr>
          <a:xfrm>
            <a:off x="4160144" y="5767166"/>
            <a:ext cx="1872208" cy="432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6"/>
            <a:ext cx="3815843" cy="3402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</a:t>
            </a:r>
            <a:r>
              <a:rPr lang="en-US" altLang="en-US" sz="1800" dirty="0" err="1">
                <a:solidFill>
                  <a:schemeClr val="tx1"/>
                </a:solidFill>
              </a:rPr>
              <a:t>app.modules.ts</a:t>
            </a:r>
            <a:r>
              <a:rPr lang="en-US" altLang="en-US" sz="1800" dirty="0">
                <a:solidFill>
                  <a:schemeClr val="tx1"/>
                </a:solidFill>
              </a:rPr>
              <a:t>, add const 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: Routes = [].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 is the router instance.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Routes is an array contains all the router paths and router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Where do we put the 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 put the 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 in the </a:t>
            </a:r>
            <a:r>
              <a:rPr lang="en-US" altLang="en-US" sz="1800" dirty="0" err="1">
                <a:solidFill>
                  <a:schemeClr val="tx1"/>
                </a:solidFill>
              </a:rPr>
              <a:t>RouteModule.forRoot</a:t>
            </a:r>
            <a:r>
              <a:rPr lang="en-US" altLang="en-US" sz="1800" dirty="0">
                <a:solidFill>
                  <a:schemeClr val="tx1"/>
                </a:solidFill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</a:rPr>
              <a:t>appRoutes</a:t>
            </a:r>
            <a:r>
              <a:rPr lang="en-US" altLang="en-US" sz="18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9A581-2E56-435F-A50B-61A168C401C6}"/>
              </a:ext>
            </a:extLst>
          </p:cNvPr>
          <p:cNvSpPr/>
          <p:nvPr/>
        </p:nvSpPr>
        <p:spPr>
          <a:xfrm>
            <a:off x="4768287" y="3068960"/>
            <a:ext cx="2900057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8253DC-1757-41BB-9D17-6C2D00AC80CF}"/>
              </a:ext>
            </a:extLst>
          </p:cNvPr>
          <p:cNvSpPr/>
          <p:nvPr/>
        </p:nvSpPr>
        <p:spPr>
          <a:xfrm>
            <a:off x="4803601" y="5566929"/>
            <a:ext cx="18566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126.2 </a:t>
            </a:r>
            <a:r>
              <a:rPr lang="en-US" altLang="zh-TW" b="1" dirty="0" err="1">
                <a:solidFill>
                  <a:srgbClr val="FFFF00"/>
                </a:solidFill>
              </a:rPr>
              <a:t>Verfiy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8280339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https://www.udemy.com/course/the-complete-guide-to-angular-2/learn/lecture/6656284#overview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9A581-2E56-435F-A50B-61A168C401C6}"/>
              </a:ext>
            </a:extLst>
          </p:cNvPr>
          <p:cNvSpPr/>
          <p:nvPr/>
        </p:nvSpPr>
        <p:spPr>
          <a:xfrm>
            <a:off x="1524001" y="2204864"/>
            <a:ext cx="1463824" cy="424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214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127 Navigation with Router Link</vt:lpstr>
      <vt:lpstr>127 Navigation with Router Link</vt:lpstr>
      <vt:lpstr>126 Router Setup</vt:lpstr>
      <vt:lpstr>126.1 Code</vt:lpstr>
      <vt:lpstr>126.1 Code</vt:lpstr>
      <vt:lpstr>126.2 Verfiy</vt:lpstr>
      <vt:lpstr>126.2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1603</cp:revision>
  <dcterms:created xsi:type="dcterms:W3CDTF">2018-09-28T16:40:41Z</dcterms:created>
  <dcterms:modified xsi:type="dcterms:W3CDTF">2020-08-04T18:48:54Z</dcterms:modified>
</cp:coreProperties>
</file>