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4" r:id="rId3"/>
    <p:sldId id="265" r:id="rId4"/>
    <p:sldId id="266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88587657" initials="1" lastIdx="1" clrIdx="0">
    <p:extLst>
      <p:ext uri="{19B8F6BF-5375-455C-9EA6-DF929625EA0E}">
        <p15:presenceInfo xmlns:p15="http://schemas.microsoft.com/office/powerpoint/2012/main" userId="46f8387d243dde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5" autoAdjust="0"/>
    <p:restoredTop sz="96806" autoAdjust="0"/>
  </p:normalViewPr>
  <p:slideViewPr>
    <p:cSldViewPr>
      <p:cViewPr varScale="1">
        <p:scale>
          <a:sx n="82" d="100"/>
          <a:sy n="82" d="100"/>
        </p:scale>
        <p:origin x="104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6162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6656162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90 Attribute vs. Structural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90 Attribute vs. Structural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5782" cy="4718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Attribute vs. Structural</a:t>
            </a:r>
            <a:endParaRPr lang="en-US" sz="18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https://www.udemy.com/course/the-complete-guide-to-angular-2/learn/lecture/6656162#overview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1F6FC4-496F-4005-9022-C1590A553CB1}"/>
              </a:ext>
            </a:extLst>
          </p:cNvPr>
          <p:cNvSpPr/>
          <p:nvPr/>
        </p:nvSpPr>
        <p:spPr>
          <a:xfrm>
            <a:off x="899591" y="2132856"/>
            <a:ext cx="3672409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 Directives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1F16C-A7F0-4026-8EFA-43D7B41F537D}"/>
              </a:ext>
            </a:extLst>
          </p:cNvPr>
          <p:cNvSpPr/>
          <p:nvPr/>
        </p:nvSpPr>
        <p:spPr>
          <a:xfrm>
            <a:off x="5076056" y="2132856"/>
            <a:ext cx="3626738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Structural Directives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A43A56-053A-40C8-8FB2-251464705CAD}"/>
              </a:ext>
            </a:extLst>
          </p:cNvPr>
          <p:cNvSpPr/>
          <p:nvPr/>
        </p:nvSpPr>
        <p:spPr>
          <a:xfrm>
            <a:off x="931531" y="2984033"/>
            <a:ext cx="3640469" cy="972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Look like a normal HTML attribute (possibly  with databinding or event binding</a:t>
            </a:r>
            <a:r>
              <a:rPr lang="en-US">
                <a:solidFill>
                  <a:schemeClr val="tx1"/>
                </a:solidFill>
              </a:rPr>
              <a:t>), such as, {{}}, [], (), and [()].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C52638-157D-4CCA-B887-6038616497AD}"/>
              </a:ext>
            </a:extLst>
          </p:cNvPr>
          <p:cNvSpPr/>
          <p:nvPr/>
        </p:nvSpPr>
        <p:spPr>
          <a:xfrm>
            <a:off x="917800" y="4130449"/>
            <a:ext cx="3640469" cy="972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Only affect change the element they are added to.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C541F4-BFB8-4B49-A181-A9890013BEA4}"/>
              </a:ext>
            </a:extLst>
          </p:cNvPr>
          <p:cNvSpPr/>
          <p:nvPr/>
        </p:nvSpPr>
        <p:spPr>
          <a:xfrm>
            <a:off x="5076056" y="2984033"/>
            <a:ext cx="3640469" cy="972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Look like a normal HTML attribute but have a leading * (such as, *</a:t>
            </a:r>
            <a:r>
              <a:rPr lang="en-US" dirty="0" err="1">
                <a:solidFill>
                  <a:schemeClr val="tx1"/>
                </a:solidFill>
              </a:rPr>
              <a:t>ngFor</a:t>
            </a:r>
            <a:r>
              <a:rPr lang="en-US" dirty="0">
                <a:solidFill>
                  <a:schemeClr val="tx1"/>
                </a:solidFill>
              </a:rPr>
              <a:t>, *</a:t>
            </a:r>
            <a:r>
              <a:rPr lang="en-US" dirty="0" err="1">
                <a:solidFill>
                  <a:schemeClr val="tx1"/>
                </a:solidFill>
              </a:rPr>
              <a:t>ngIf</a:t>
            </a:r>
            <a:r>
              <a:rPr lang="en-US" dirty="0">
                <a:solidFill>
                  <a:schemeClr val="tx1"/>
                </a:solidFill>
              </a:rPr>
              <a:t>, and etc.)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5F4974-DFBB-4419-A268-EAAD3808D94C}"/>
              </a:ext>
            </a:extLst>
          </p:cNvPr>
          <p:cNvSpPr/>
          <p:nvPr/>
        </p:nvSpPr>
        <p:spPr>
          <a:xfrm>
            <a:off x="5062325" y="4130449"/>
            <a:ext cx="3640469" cy="972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Affect a whole area in the DOM (elements get added/removed). </a:t>
            </a:r>
          </a:p>
        </p:txBody>
      </p:sp>
    </p:spTree>
    <p:extLst>
      <p:ext uri="{BB962C8B-B14F-4D97-AF65-F5344CB8AC3E}">
        <p14:creationId xmlns:p14="http://schemas.microsoft.com/office/powerpoint/2010/main" val="130028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90.1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8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90.1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2"/>
            <a:ext cx="8495782" cy="4718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>
                <a:solidFill>
                  <a:schemeClr val="tx1"/>
                </a:solidFill>
              </a:rPr>
              <a:t>Verify</a:t>
            </a:r>
            <a:endParaRPr lang="en-US" sz="18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https://www.udemy.com/course/the-complete-guide-to-angular-2/learn/lecture/6656162#overview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88CCCE-E997-4262-8263-FFC89148B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53381"/>
            <a:ext cx="7677150" cy="24860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7705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4753</TotalTime>
  <Words>148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Helvetica Neue</vt:lpstr>
      <vt:lpstr>Wingdings</vt:lpstr>
      <vt:lpstr>Office 佈景主題</vt:lpstr>
      <vt:lpstr>90 Attribute vs. Structural</vt:lpstr>
      <vt:lpstr>90 Attribute vs. Structural</vt:lpstr>
      <vt:lpstr>90.1 Verify</vt:lpstr>
      <vt:lpstr>90.1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1226</cp:revision>
  <dcterms:created xsi:type="dcterms:W3CDTF">2018-09-28T16:40:41Z</dcterms:created>
  <dcterms:modified xsi:type="dcterms:W3CDTF">2020-07-29T20:50:35Z</dcterms:modified>
</cp:coreProperties>
</file>