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9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6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91 *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and *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91 *</a:t>
            </a:r>
            <a:r>
              <a:rPr lang="en-US" altLang="zh-TW" b="1" dirty="0" err="1">
                <a:solidFill>
                  <a:srgbClr val="FFFF00"/>
                </a:solidFill>
              </a:rPr>
              <a:t>ngFor</a:t>
            </a:r>
            <a:r>
              <a:rPr lang="en-US" altLang="zh-TW" b="1" dirty="0">
                <a:solidFill>
                  <a:srgbClr val="FFFF00"/>
                </a:solidFill>
              </a:rPr>
              <a:t> and *</a:t>
            </a:r>
            <a:r>
              <a:rPr lang="en-US" altLang="zh-TW" b="1" dirty="0" err="1">
                <a:solidFill>
                  <a:srgbClr val="FFFF00"/>
                </a:solidFill>
              </a:rPr>
              <a:t>ngIf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Structural Directives: *</a:t>
            </a:r>
            <a:r>
              <a:rPr lang="en-US" sz="1800" b="1" dirty="0" err="1">
                <a:solidFill>
                  <a:schemeClr val="tx1"/>
                </a:solidFill>
              </a:rPr>
              <a:t>mgFor</a:t>
            </a:r>
            <a:r>
              <a:rPr lang="en-US" sz="1800" b="1" dirty="0">
                <a:solidFill>
                  <a:schemeClr val="tx1"/>
                </a:solidFill>
              </a:rPr>
              <a:t> and *</a:t>
            </a:r>
            <a:r>
              <a:rPr lang="en-US" sz="1800" b="1" dirty="0" err="1">
                <a:solidFill>
                  <a:schemeClr val="tx1"/>
                </a:solidFill>
              </a:rPr>
              <a:t>ngIf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F153E-8B7A-4C87-BC9E-1D477B6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36749"/>
            <a:ext cx="4724400" cy="441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915816" y="3573016"/>
            <a:ext cx="2304256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7E8E74-FF72-486E-BC38-D15D5E70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67001"/>
            <a:ext cx="316230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https://www.udemy.com/course/the-complete-guide-to-angular-2/learn/lecture/6656164#overview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915816" y="3573016"/>
            <a:ext cx="230425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AE415-B550-4EC9-82DE-298CD020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44110"/>
            <a:ext cx="48482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132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Office 佈景主題</vt:lpstr>
      <vt:lpstr>91 *ngFor and *ngIf</vt:lpstr>
      <vt:lpstr>91 *ngFor and *ngIf</vt:lpstr>
      <vt:lpstr>91.1 Code</vt:lpstr>
      <vt:lpstr>91.1 Code</vt:lpstr>
      <vt:lpstr>91.1 Code</vt:lpstr>
      <vt:lpstr>91.2 Verify</vt:lpstr>
      <vt:lpstr>91.2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1230</cp:revision>
  <dcterms:created xsi:type="dcterms:W3CDTF">2018-09-28T16:40:41Z</dcterms:created>
  <dcterms:modified xsi:type="dcterms:W3CDTF">2020-07-29T20:55:22Z</dcterms:modified>
</cp:coreProperties>
</file>