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12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16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164#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6656164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164#overview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www.udemy.com/course/the-complete-guide-to-angular-2/learn/lecture/6656164#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92 </a:t>
            </a:r>
            <a:r>
              <a:rPr lang="en-US" altLang="zh-TW" b="1" dirty="0" err="1">
                <a:solidFill>
                  <a:srgbClr val="FFFF00"/>
                </a:solidFill>
              </a:rPr>
              <a:t>ngClass</a:t>
            </a:r>
            <a:r>
              <a:rPr lang="en-US" altLang="zh-TW" b="1" dirty="0">
                <a:solidFill>
                  <a:srgbClr val="FFFF00"/>
                </a:solidFill>
              </a:rPr>
              <a:t> and </a:t>
            </a:r>
            <a:r>
              <a:rPr lang="en-US" altLang="zh-TW" b="1" dirty="0" err="1">
                <a:solidFill>
                  <a:srgbClr val="FFFF00"/>
                </a:solidFill>
              </a:rPr>
              <a:t>ngStyle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92 </a:t>
            </a:r>
            <a:r>
              <a:rPr lang="en-US" altLang="zh-TW" b="1" dirty="0" err="1">
                <a:solidFill>
                  <a:srgbClr val="FFFF00"/>
                </a:solidFill>
              </a:rPr>
              <a:t>ngClass</a:t>
            </a:r>
            <a:r>
              <a:rPr lang="en-US" altLang="zh-TW" b="1" dirty="0">
                <a:solidFill>
                  <a:srgbClr val="FFFF00"/>
                </a:solidFill>
              </a:rPr>
              <a:t> and </a:t>
            </a:r>
            <a:r>
              <a:rPr lang="en-US" altLang="zh-TW" b="1" dirty="0" err="1">
                <a:solidFill>
                  <a:srgbClr val="FFFF00"/>
                </a:solidFill>
              </a:rPr>
              <a:t>ngStyle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7974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ngClass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ngStyle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[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ngClass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]: [] means binding to some property on our 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ngClass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directive.</a:t>
            </a:r>
            <a:endParaRPr lang="en-US" sz="18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https://www.udemy.com/course/the-complete-guide-to-angular-2/learn/lecture/6656166#overview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8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4D9148D-312D-4DDD-8DFF-28E6A7F04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73" y="1990479"/>
            <a:ext cx="4129286" cy="42546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https://www.udemy.com/course/the-complete-guide-to-angular-2/learn/lecture/6656166#overview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93A93-A367-41F2-B12E-DFC463B74A99}"/>
              </a:ext>
            </a:extLst>
          </p:cNvPr>
          <p:cNvSpPr/>
          <p:nvPr/>
        </p:nvSpPr>
        <p:spPr>
          <a:xfrm>
            <a:off x="1524000" y="3284984"/>
            <a:ext cx="2543944" cy="2271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3C70E7-3833-4415-BF4C-5D76F8DF4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067" y="2924944"/>
            <a:ext cx="2857500" cy="1571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BDCD116-BE18-4C92-A9E3-7DF6285DE664}"/>
              </a:ext>
            </a:extLst>
          </p:cNvPr>
          <p:cNvSpPr/>
          <p:nvPr/>
        </p:nvSpPr>
        <p:spPr>
          <a:xfrm>
            <a:off x="5962901" y="3849708"/>
            <a:ext cx="2133601" cy="6468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6EDD02-5FC9-4174-80EE-C154BBB6DC2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4067944" y="4173139"/>
            <a:ext cx="1894957" cy="24756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0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92.2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2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92.2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Verify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https://www.udemy.com/course/the-complete-guide-to-angular-2/learn/lecture/6656166#overview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AE415-B550-4EC9-82DE-298CD020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44159"/>
            <a:ext cx="4061111" cy="228986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33B1DE-4353-4310-AEA6-B56AE9BF2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284070"/>
            <a:ext cx="3483959" cy="22898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A14A43-29FA-4784-86A5-566EE6AD1DF8}"/>
              </a:ext>
            </a:extLst>
          </p:cNvPr>
          <p:cNvSpPr/>
          <p:nvPr/>
        </p:nvSpPr>
        <p:spPr>
          <a:xfrm>
            <a:off x="457200" y="3284984"/>
            <a:ext cx="1738536" cy="416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76D078-3660-4A72-9BFF-6F12C458FB1B}"/>
              </a:ext>
            </a:extLst>
          </p:cNvPr>
          <p:cNvSpPr/>
          <p:nvPr/>
        </p:nvSpPr>
        <p:spPr>
          <a:xfrm>
            <a:off x="5004048" y="3179190"/>
            <a:ext cx="1738536" cy="416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87317F-D690-451B-AAD0-D4D8DDD9D41B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2195736" y="3387503"/>
            <a:ext cx="2808312" cy="105794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34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92.3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8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2286A5-FF3A-40CC-B338-D58B1A0F3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535" y="1152097"/>
            <a:ext cx="5998795" cy="52042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92.3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2127426" cy="4718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https://www.udemy.com/course/the-complete-guide-to-angular-2/learn/lecture/6656166#overview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93A93-A367-41F2-B12E-DFC463B74A99}"/>
              </a:ext>
            </a:extLst>
          </p:cNvPr>
          <p:cNvSpPr/>
          <p:nvPr/>
        </p:nvSpPr>
        <p:spPr>
          <a:xfrm>
            <a:off x="3707904" y="3429000"/>
            <a:ext cx="4742426" cy="1656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1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112B69-2BA2-412C-8027-4D7BF3596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994" y="2216129"/>
            <a:ext cx="3687422" cy="2389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92.2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Verify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https://www.udemy.com/course/the-complete-guide-to-angular-2/learn/lecture/6656166#overview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AE415-B550-4EC9-82DE-298CD020D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244159"/>
            <a:ext cx="4061111" cy="22898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A14A43-29FA-4784-86A5-566EE6AD1DF8}"/>
              </a:ext>
            </a:extLst>
          </p:cNvPr>
          <p:cNvSpPr/>
          <p:nvPr/>
        </p:nvSpPr>
        <p:spPr>
          <a:xfrm>
            <a:off x="457200" y="3284984"/>
            <a:ext cx="1738536" cy="416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76D078-3660-4A72-9BFF-6F12C458FB1B}"/>
              </a:ext>
            </a:extLst>
          </p:cNvPr>
          <p:cNvSpPr/>
          <p:nvPr/>
        </p:nvSpPr>
        <p:spPr>
          <a:xfrm>
            <a:off x="4625691" y="3149882"/>
            <a:ext cx="1738536" cy="416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87317F-D690-451B-AAD0-D4D8DDD9D41B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2195736" y="3358195"/>
            <a:ext cx="2429955" cy="13510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9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4786</TotalTime>
  <Words>167</Words>
  <Application>Microsoft Office PowerPoint</Application>
  <PresentationFormat>On-screen Show (4:3)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 Neue</vt:lpstr>
      <vt:lpstr>Wingdings</vt:lpstr>
      <vt:lpstr>Office 佈景主題</vt:lpstr>
      <vt:lpstr>92 ngClass and ngStyle</vt:lpstr>
      <vt:lpstr>92 ngClass and ngStyle</vt:lpstr>
      <vt:lpstr>92.1 Code</vt:lpstr>
      <vt:lpstr>92.1 Code</vt:lpstr>
      <vt:lpstr>92.2 Verify</vt:lpstr>
      <vt:lpstr>92.2 Verify</vt:lpstr>
      <vt:lpstr>92.3 Code</vt:lpstr>
      <vt:lpstr>92.3 Code</vt:lpstr>
      <vt:lpstr>92.2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1242</cp:revision>
  <dcterms:created xsi:type="dcterms:W3CDTF">2018-09-28T16:40:41Z</dcterms:created>
  <dcterms:modified xsi:type="dcterms:W3CDTF">2020-07-30T00:16:43Z</dcterms:modified>
</cp:coreProperties>
</file>