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73" r:id="rId6"/>
    <p:sldId id="274" r:id="rId7"/>
    <p:sldId id="267" r:id="rId8"/>
    <p:sldId id="268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16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164#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164#over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164#overvie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6656164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93 Attribute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93 Attribute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Attribute Directive</a:t>
            </a:r>
            <a:endParaRPr lang="en-US" sz="18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https://www.udemy.com/course/the-complete-guide-to-angular-2/learn/lecture/13193718#overview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93.1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8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92A941-9B25-4FF3-B6EA-704FD910A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922289"/>
            <a:ext cx="4874468" cy="44328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93.1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https://www.udemy.com/course/the-complete-guide-to-angular-2/learn/lecture/13193718#overview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93A93-A367-41F2-B12E-DFC463B74A99}"/>
              </a:ext>
            </a:extLst>
          </p:cNvPr>
          <p:cNvSpPr/>
          <p:nvPr/>
        </p:nvSpPr>
        <p:spPr>
          <a:xfrm>
            <a:off x="2885764" y="5671843"/>
            <a:ext cx="2952328" cy="392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7A936A6-21A7-4EB6-9794-58814611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118340"/>
            <a:ext cx="4972050" cy="2790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93.1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https://www.udemy.com/course/the-complete-guide-to-angular-2/learn/lecture/13193718#overview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93A93-A367-41F2-B12E-DFC463B74A99}"/>
              </a:ext>
            </a:extLst>
          </p:cNvPr>
          <p:cNvSpPr/>
          <p:nvPr/>
        </p:nvSpPr>
        <p:spPr>
          <a:xfrm>
            <a:off x="2590800" y="3573016"/>
            <a:ext cx="4648993" cy="13361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1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8439D9-BEA4-465E-87B3-E55FBAC23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8840"/>
            <a:ext cx="5943600" cy="3943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93.1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https://www.udemy.com/course/the-complete-guide-to-angular-2/learn/lecture/13193718#overview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93A93-A367-41F2-B12E-DFC463B74A99}"/>
              </a:ext>
            </a:extLst>
          </p:cNvPr>
          <p:cNvSpPr/>
          <p:nvPr/>
        </p:nvSpPr>
        <p:spPr>
          <a:xfrm>
            <a:off x="1979712" y="3196478"/>
            <a:ext cx="5400600" cy="3765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2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Verify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https://www.udemy.com/course/the-complete-guide-to-angular-2/learn/lecture/13193718#overview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7FC64D-AE61-4751-8D6A-6F7B1995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282" y="2090466"/>
            <a:ext cx="4772025" cy="3133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8234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4829</TotalTime>
  <Words>144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 Neue</vt:lpstr>
      <vt:lpstr>Wingdings</vt:lpstr>
      <vt:lpstr>Office 佈景主題</vt:lpstr>
      <vt:lpstr>93 Attribute Directive</vt:lpstr>
      <vt:lpstr>93 Attribute Directive</vt:lpstr>
      <vt:lpstr>93.1 Code</vt:lpstr>
      <vt:lpstr>93.1 Code</vt:lpstr>
      <vt:lpstr>93.1 Code</vt:lpstr>
      <vt:lpstr>93.1 Code</vt:lpstr>
      <vt:lpstr>93.2 Verify</vt:lpstr>
      <vt:lpstr>93.2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1250</cp:revision>
  <dcterms:created xsi:type="dcterms:W3CDTF">2018-09-28T16:40:41Z</dcterms:created>
  <dcterms:modified xsi:type="dcterms:W3CDTF">2020-07-30T03:32:44Z</dcterms:modified>
</cp:coreProperties>
</file>