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5" r:id="rId4"/>
    <p:sldId id="265" r:id="rId5"/>
    <p:sldId id="266" r:id="rId6"/>
    <p:sldId id="274" r:id="rId7"/>
    <p:sldId id="273" r:id="rId8"/>
    <p:sldId id="267" r:id="rId9"/>
    <p:sldId id="268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319471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319471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94 Render Attribute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 Render Attribute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373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Render Attribute Directive is the better way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ng g directive better-highlight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ng g d better-highlight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FA41F-82C3-4F5E-80A6-A8037C90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97114"/>
            <a:ext cx="2133600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 Render Attribute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1575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Render Attribute Directive is the better way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folder </a:t>
            </a:r>
            <a:r>
              <a:rPr lang="en-US" sz="1800" b="1" dirty="0">
                <a:solidFill>
                  <a:schemeClr val="tx1"/>
                </a:solidFill>
              </a:rPr>
              <a:t>better-highlight  and put the better-</a:t>
            </a:r>
            <a:r>
              <a:rPr lang="en-US" sz="1800" b="1" dirty="0" err="1">
                <a:solidFill>
                  <a:schemeClr val="tx1"/>
                </a:solidFill>
              </a:rPr>
              <a:t>highlight.directive.ts</a:t>
            </a:r>
            <a:r>
              <a:rPr lang="en-US" sz="1800" b="1" dirty="0">
                <a:solidFill>
                  <a:schemeClr val="tx1"/>
                </a:solidFill>
              </a:rPr>
              <a:t> inside.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better-highlight/better-</a:t>
            </a:r>
            <a:r>
              <a:rPr lang="en-US" sz="1800" b="1" dirty="0" err="1">
                <a:solidFill>
                  <a:schemeClr val="tx1"/>
                </a:solidFill>
              </a:rPr>
              <a:t>highlight.directive.ts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5338B-0E43-44B5-9EB2-77306FF0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08920"/>
            <a:ext cx="2324100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1DFE7-D159-49F8-8F8D-46CA48BE2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729314"/>
            <a:ext cx="4826169" cy="33690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085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4A63C2-479F-4CE3-AD2A-2D7D654D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310650"/>
            <a:ext cx="5667375" cy="538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799619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3095836" y="5805264"/>
            <a:ext cx="3564396" cy="3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BD32A6-A6EA-43C1-9182-FF082EB3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138362"/>
            <a:ext cx="570547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229381" y="3717032"/>
            <a:ext cx="5006915" cy="6133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A38279-6D4B-403F-A35A-11D39789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71" y="2167001"/>
            <a:ext cx="6115050" cy="4286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568951" y="4509121"/>
            <a:ext cx="185903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84E92-90BB-4A38-A493-3DF8B568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88293"/>
            <a:ext cx="475297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217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Office 佈景主題</vt:lpstr>
      <vt:lpstr>94 Render Attribute Directive</vt:lpstr>
      <vt:lpstr>94 Render Attribute Directive</vt:lpstr>
      <vt:lpstr>94 Render Attribute Directive</vt:lpstr>
      <vt:lpstr>94.1 Code</vt:lpstr>
      <vt:lpstr>94.1 Code</vt:lpstr>
      <vt:lpstr>94.1 Code</vt:lpstr>
      <vt:lpstr>94.1 Code</vt:lpstr>
      <vt:lpstr>94.2 Verify</vt:lpstr>
      <vt:lpstr>94.2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1261</cp:revision>
  <dcterms:created xsi:type="dcterms:W3CDTF">2018-09-28T16:40:41Z</dcterms:created>
  <dcterms:modified xsi:type="dcterms:W3CDTF">2020-07-30T04:04:56Z</dcterms:modified>
</cp:coreProperties>
</file>