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2" d="100"/>
          <a:sy n="82" d="100"/>
        </p:scale>
        <p:origin x="10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730946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95 More Renderer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158" y="36597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95 More Renderer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16615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More Renderer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</a:t>
            </a:r>
            <a:r>
              <a:rPr lang="en-US" sz="1800" b="0" i="0" dirty="0">
                <a:solidFill>
                  <a:srgbClr val="29303B"/>
                </a:solidFill>
                <a:effectLst/>
              </a:rPr>
              <a:t>e used the Angular Renderer class to change the style of a HTML element.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29303B"/>
                </a:solidFill>
              </a:rPr>
              <a:t>We</a:t>
            </a:r>
            <a:r>
              <a:rPr lang="en-US" sz="1800" b="0" i="0" dirty="0">
                <a:solidFill>
                  <a:srgbClr val="29303B"/>
                </a:solidFill>
                <a:effectLst/>
              </a:rPr>
              <a:t> should use the Renderer for any DOM manipulations.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9303B"/>
                </a:solidFill>
                <a:effectLst/>
              </a:rPr>
              <a:t>Of course, we can do more than simply change the styling of an element via </a:t>
            </a:r>
            <a:r>
              <a:rPr lang="en-US" sz="1800" b="0" i="0" dirty="0" err="1">
                <a:solidFill>
                  <a:srgbClr val="29303B"/>
                </a:solidFill>
                <a:effectLst/>
              </a:rPr>
              <a:t>setStyle</a:t>
            </a:r>
            <a:r>
              <a:rPr lang="en-US" sz="1800" b="0" i="0" dirty="0">
                <a:solidFill>
                  <a:srgbClr val="29303B"/>
                </a:solidFill>
                <a:effectLst/>
              </a:rPr>
              <a:t>(). 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https://www.udemy.com/course/the-complete-guide-to-angular-2/learn/lecture/6730946#overview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4856</TotalTime>
  <Words>83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95 More Renderer</vt:lpstr>
      <vt:lpstr>95 More Renderer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1265</cp:revision>
  <dcterms:created xsi:type="dcterms:W3CDTF">2018-09-28T16:40:41Z</dcterms:created>
  <dcterms:modified xsi:type="dcterms:W3CDTF">2020-07-30T04:09:29Z</dcterms:modified>
</cp:coreProperties>
</file>