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7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64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64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96 Host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96 Host Event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7254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Host Event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Host Listener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722F5-8114-4BFB-B732-46181030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01557"/>
            <a:ext cx="599122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96.1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1799619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93A93-A367-41F2-B12E-DFC463B74A99}"/>
              </a:ext>
            </a:extLst>
          </p:cNvPr>
          <p:cNvSpPr/>
          <p:nvPr/>
        </p:nvSpPr>
        <p:spPr>
          <a:xfrm>
            <a:off x="2843807" y="3345904"/>
            <a:ext cx="5415161" cy="947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https://www.udemy.com/course/the-complete-guide-to-angular-2/learn/lecture/6656176#overview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B43CF-65AB-4476-92C9-E9E693B72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1" y="2104129"/>
            <a:ext cx="4022826" cy="287459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7D9-6129-4A5B-A0A4-51144FCD5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625" y="2160443"/>
            <a:ext cx="4074980" cy="291417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120C90-BADD-46A8-BFF0-20D5504E12D1}"/>
              </a:ext>
            </a:extLst>
          </p:cNvPr>
          <p:cNvCxnSpPr>
            <a:cxnSpLocks/>
          </p:cNvCxnSpPr>
          <p:nvPr/>
        </p:nvCxnSpPr>
        <p:spPr>
          <a:xfrm flipH="1">
            <a:off x="6948264" y="4725144"/>
            <a:ext cx="360040" cy="2535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98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Wingdings</vt:lpstr>
      <vt:lpstr>Office 佈景主題</vt:lpstr>
      <vt:lpstr>96 Host Event</vt:lpstr>
      <vt:lpstr>96 Host Event</vt:lpstr>
      <vt:lpstr>96.1 Code</vt:lpstr>
      <vt:lpstr>96.1 Code</vt:lpstr>
      <vt:lpstr>96.2 Verify</vt:lpstr>
      <vt:lpstr>96.2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1271</cp:revision>
  <dcterms:created xsi:type="dcterms:W3CDTF">2018-09-28T16:40:41Z</dcterms:created>
  <dcterms:modified xsi:type="dcterms:W3CDTF">2020-07-30T17:47:06Z</dcterms:modified>
</cp:coreProperties>
</file>