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7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97 Host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97 Host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Host Event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Host Listener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8C3913-37B1-46F6-93BE-8A748DD2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76995"/>
            <a:ext cx="6210300" cy="472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1799619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699792" y="3505200"/>
            <a:ext cx="5706244" cy="2156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B43CF-65AB-4476-92C9-E9E693B7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1" y="2104129"/>
            <a:ext cx="4022826" cy="28745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7D9-6129-4A5B-A0A4-51144FCD5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625" y="2160443"/>
            <a:ext cx="4074980" cy="291417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120C90-BADD-46A8-BFF0-20D5504E12D1}"/>
              </a:ext>
            </a:extLst>
          </p:cNvPr>
          <p:cNvCxnSpPr>
            <a:cxnSpLocks/>
          </p:cNvCxnSpPr>
          <p:nvPr/>
        </p:nvCxnSpPr>
        <p:spPr>
          <a:xfrm flipH="1">
            <a:off x="6948264" y="4725144"/>
            <a:ext cx="360040" cy="2535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98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Wingdings</vt:lpstr>
      <vt:lpstr>Office 佈景主題</vt:lpstr>
      <vt:lpstr>97 Host Property</vt:lpstr>
      <vt:lpstr>97 Host Property</vt:lpstr>
      <vt:lpstr>97.1 Code</vt:lpstr>
      <vt:lpstr>97.1 Code</vt:lpstr>
      <vt:lpstr>97.2 Verify</vt:lpstr>
      <vt:lpstr>97.2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1275</cp:revision>
  <dcterms:created xsi:type="dcterms:W3CDTF">2018-09-28T16:40:41Z</dcterms:created>
  <dcterms:modified xsi:type="dcterms:W3CDTF">2020-07-30T20:16:16Z</dcterms:modified>
</cp:coreProperties>
</file>