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9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78" d="100"/>
          <a:sy n="78" d="100"/>
        </p:scale>
        <p:origin x="1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7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98 Binding to Directive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98 Binding to Directive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Binding to Directive Property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F68B36-9260-4133-AD04-4375B3ED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47" y="1317168"/>
            <a:ext cx="6867534" cy="48865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1655603" cy="13015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Helvetica Neue"/>
              </a:rPr>
              <a:t>Pass the initial colors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2843807" y="5559936"/>
            <a:ext cx="6142873" cy="3173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D1C265-F6FB-46C5-89CD-D67A5318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60" y="1328995"/>
            <a:ext cx="6286500" cy="4695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165560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3436567" y="4057060"/>
            <a:ext cx="2808312" cy="3173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0FC57-334C-4385-8F37-E68EA87B92AE}"/>
              </a:ext>
            </a:extLst>
          </p:cNvPr>
          <p:cNvSpPr/>
          <p:nvPr/>
        </p:nvSpPr>
        <p:spPr>
          <a:xfrm>
            <a:off x="3407150" y="4514118"/>
            <a:ext cx="3024336" cy="6051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D572B-6698-498D-A97A-C40CB04851A8}"/>
              </a:ext>
            </a:extLst>
          </p:cNvPr>
          <p:cNvSpPr/>
          <p:nvPr/>
        </p:nvSpPr>
        <p:spPr>
          <a:xfrm>
            <a:off x="3407150" y="5137179"/>
            <a:ext cx="3024336" cy="6051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52F99-6C18-4E16-9D7B-FAD4AEBA8BA6}"/>
              </a:ext>
            </a:extLst>
          </p:cNvPr>
          <p:cNvSpPr txBox="1"/>
          <p:nvPr/>
        </p:nvSpPr>
        <p:spPr>
          <a:xfrm>
            <a:off x="151783" y="4031062"/>
            <a:ext cx="3083959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initial color: default yellow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CD234-09A1-4E51-A410-4919C49FDB27}"/>
              </a:ext>
            </a:extLst>
          </p:cNvPr>
          <p:cNvSpPr txBox="1"/>
          <p:nvPr/>
        </p:nvSpPr>
        <p:spPr>
          <a:xfrm>
            <a:off x="162782" y="4524755"/>
            <a:ext cx="2515042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Mouse enter: highlight color 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79D32-EB7D-463E-B73A-B162D76D8D36}"/>
              </a:ext>
            </a:extLst>
          </p:cNvPr>
          <p:cNvSpPr txBox="1"/>
          <p:nvPr/>
        </p:nvSpPr>
        <p:spPr>
          <a:xfrm>
            <a:off x="162782" y="5243056"/>
            <a:ext cx="2515041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Mouse leave: default color yellow</a:t>
            </a:r>
          </a:p>
        </p:txBody>
      </p:sp>
    </p:spTree>
    <p:extLst>
      <p:ext uri="{BB962C8B-B14F-4D97-AF65-F5344CB8AC3E}">
        <p14:creationId xmlns:p14="http://schemas.microsoft.com/office/powerpoint/2010/main" val="253282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A39E3F-29CA-4BAA-9831-801680A7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04" y="2167001"/>
            <a:ext cx="4051196" cy="28913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https://www.udemy.com/course/the-complete-guide-to-angular-2/learn/lecture/6656180#overview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120C90-BADD-46A8-BFF0-20D5504E12D1}"/>
              </a:ext>
            </a:extLst>
          </p:cNvPr>
          <p:cNvCxnSpPr>
            <a:cxnSpLocks/>
          </p:cNvCxnSpPr>
          <p:nvPr/>
        </p:nvCxnSpPr>
        <p:spPr>
          <a:xfrm flipH="1">
            <a:off x="6948264" y="4725144"/>
            <a:ext cx="360040" cy="2535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FFFDDD-D292-492A-ADDA-CCA942CC7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6" y="2167001"/>
            <a:ext cx="4124304" cy="29141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234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149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Wingdings</vt:lpstr>
      <vt:lpstr>Office 佈景主題</vt:lpstr>
      <vt:lpstr>98 Binding to Directive Property</vt:lpstr>
      <vt:lpstr>98 Binding to Directive Property</vt:lpstr>
      <vt:lpstr>98.1 Code</vt:lpstr>
      <vt:lpstr>98.1 Code</vt:lpstr>
      <vt:lpstr>98.1 Code</vt:lpstr>
      <vt:lpstr>98.2 Verify</vt:lpstr>
      <vt:lpstr>98.2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1286</cp:revision>
  <dcterms:created xsi:type="dcterms:W3CDTF">2018-09-28T16:40:41Z</dcterms:created>
  <dcterms:modified xsi:type="dcterms:W3CDTF">2020-07-30T21:31:23Z</dcterms:modified>
</cp:coreProperties>
</file>