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78" d="100"/>
          <a:sy n="78" d="100"/>
        </p:scale>
        <p:origin x="1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18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186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6656186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18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100 Build Structure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58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 Build Structure Directive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7974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Structure Directive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ng g d unless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https://www.udemy.com/course/the-complete-guide-to-angular-2/learn/lecture/6656186#overview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100.1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58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7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https://www.udemy.com/course/the-complete-guide-to-angular-2/learn/lecture/6656186#overview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E9BD9-DF1A-456A-893C-4222CEC22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31746"/>
            <a:ext cx="6129114" cy="432460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2400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https://www.udemy.com/course/the-complete-guide-to-angular-2/learn/lecture/6656186#overview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9EEA2-0029-4AEA-A609-EC2B231F6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35" y="2024275"/>
            <a:ext cx="5972175" cy="3190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9429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100.2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58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100.2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https://www.udemy.com/course/the-complete-guide-to-angular-2/learn/lecture/6656186#overview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7642F1-A025-488F-8B76-4F697452B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53" y="2157812"/>
            <a:ext cx="4087632" cy="295491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F0155-CCA5-423C-9123-12809D78E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119" y="2157812"/>
            <a:ext cx="3845434" cy="2959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0547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5189</TotalTime>
  <Words>128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100 Build Structure Directive</vt:lpstr>
      <vt:lpstr>100 Build Structure Directive</vt:lpstr>
      <vt:lpstr>100.1 Code</vt:lpstr>
      <vt:lpstr>100.1 Code</vt:lpstr>
      <vt:lpstr>100.1 Code</vt:lpstr>
      <vt:lpstr>100.2 Verify</vt:lpstr>
      <vt:lpstr>100.2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1294</cp:revision>
  <dcterms:created xsi:type="dcterms:W3CDTF">2018-09-28T16:40:41Z</dcterms:created>
  <dcterms:modified xsi:type="dcterms:W3CDTF">2020-07-31T04:26:40Z</dcterms:modified>
</cp:coreProperties>
</file>