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70" r:id="rId6"/>
    <p:sldId id="268" r:id="rId7"/>
    <p:sldId id="269" r:id="rId8"/>
    <p:sldId id="259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78" d="100"/>
          <a:sy n="78" d="100"/>
        </p:scale>
        <p:origin x="16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86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8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the-complete-guide-to-angular-2/learn/lecture/6656186#overvie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6656186#overvie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101 </a:t>
            </a:r>
            <a:r>
              <a:rPr lang="en-US" altLang="zh-TW" b="1" dirty="0" err="1">
                <a:solidFill>
                  <a:srgbClr val="FFFF00"/>
                </a:solidFill>
              </a:rPr>
              <a:t>ngSwitch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58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101 </a:t>
            </a:r>
            <a:r>
              <a:rPr lang="en-US" altLang="zh-TW" b="1" dirty="0" err="1">
                <a:solidFill>
                  <a:srgbClr val="FFFF00"/>
                </a:solidFill>
              </a:rPr>
              <a:t>ngSwitch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108551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ngSwitch</a:t>
            </a:r>
            <a:endParaRPr lang="en-US" sz="1800" b="1" dirty="0">
              <a:solidFill>
                <a:schemeClr val="tx1"/>
              </a:solidFill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ng g d unless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58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CCD37B-03A2-4936-8ED1-2BF770E85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140274"/>
            <a:ext cx="3238500" cy="28384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FB8D42-84F2-4535-9CE6-2AA5E2F88863}"/>
              </a:ext>
            </a:extLst>
          </p:cNvPr>
          <p:cNvSpPr/>
          <p:nvPr/>
        </p:nvSpPr>
        <p:spPr>
          <a:xfrm>
            <a:off x="3180184" y="4381068"/>
            <a:ext cx="117579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0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BC24CD1-7955-4D35-BE53-AB85587A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98" y="1224807"/>
            <a:ext cx="6479716" cy="54409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101.1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1295563" cy="4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3"/>
              </a:rPr>
              <a:t>https://www.udemy.com/course/the-complete-guide-to-angular-2/learn/lecture/6656188#overview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B8D42-84F2-4535-9CE6-2AA5E2F88863}"/>
              </a:ext>
            </a:extLst>
          </p:cNvPr>
          <p:cNvSpPr/>
          <p:nvPr/>
        </p:nvSpPr>
        <p:spPr>
          <a:xfrm>
            <a:off x="2590800" y="5474769"/>
            <a:ext cx="2485256" cy="6598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101.2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158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101.2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Verify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https://www.udemy.com/course/the-complete-guide-to-angular-2/learn/lecture/6656188#overview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5C4B86-5FC2-476E-8A01-47590EA9B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060848"/>
            <a:ext cx="4772025" cy="36385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CEC7FD-8C12-4205-B3B6-A56CB0E30EBE}"/>
              </a:ext>
            </a:extLst>
          </p:cNvPr>
          <p:cNvSpPr/>
          <p:nvPr/>
        </p:nvSpPr>
        <p:spPr>
          <a:xfrm>
            <a:off x="2086744" y="5438579"/>
            <a:ext cx="973088" cy="2608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5201</TotalTime>
  <Words>122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佈景主題</vt:lpstr>
      <vt:lpstr>101 ngSwitch</vt:lpstr>
      <vt:lpstr>101 ngSwitch</vt:lpstr>
      <vt:lpstr>101.1 Code</vt:lpstr>
      <vt:lpstr>101.1 Code</vt:lpstr>
      <vt:lpstr>101.1 Code</vt:lpstr>
      <vt:lpstr>101.2 Verify</vt:lpstr>
      <vt:lpstr>101.2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1296</cp:revision>
  <dcterms:created xsi:type="dcterms:W3CDTF">2018-09-28T16:40:41Z</dcterms:created>
  <dcterms:modified xsi:type="dcterms:W3CDTF">2020-07-31T04:47:12Z</dcterms:modified>
</cp:coreProperties>
</file>