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4" r:id="rId3"/>
    <p:sldId id="267" r:id="rId4"/>
    <p:sldId id="269" r:id="rId5"/>
    <p:sldId id="270" r:id="rId6"/>
    <p:sldId id="271" r:id="rId7"/>
    <p:sldId id="25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2" d="100"/>
          <a:sy n="82" d="100"/>
        </p:scale>
        <p:origin x="103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the-complete-guide-to-angular-2/learn/lecture/6656058#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the-complete-guide-to-angular-2/learn/lecture/6656058#overview" TargetMode="External"/><Relationship Id="rId2" Type="http://schemas.openxmlformats.org/officeDocument/2006/relationships/hyperlink" Target="https://stackoverflow.com/questions/62586650/constructorparametersdownleveltransform-is-not-a-function-in-angular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udemy.com/course/the-complete-guide-to-angular-2/learn/lecture/6656058#overview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63 Introduction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63 Introduction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3"/>
            <a:ext cx="8495782" cy="42750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Understand Component Databinding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>
                <a:hlinkClick r:id="rId2"/>
              </a:rPr>
              <a:t>https://www.udemy.com/course/the-complete-guide-to-angular-2/learn/lecture/6656058#overview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3CDBBF-FE29-4F64-85E9-A9C44AB1F0DB}"/>
              </a:ext>
            </a:extLst>
          </p:cNvPr>
          <p:cNvSpPr/>
          <p:nvPr/>
        </p:nvSpPr>
        <p:spPr>
          <a:xfrm>
            <a:off x="347664" y="2429499"/>
            <a:ext cx="273630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Component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96809A-56BD-4BCF-AEEF-C54EF59C0A2E}"/>
              </a:ext>
            </a:extLst>
          </p:cNvPr>
          <p:cNvSpPr/>
          <p:nvPr/>
        </p:nvSpPr>
        <p:spPr>
          <a:xfrm>
            <a:off x="339316" y="4033547"/>
            <a:ext cx="273630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1D6EA9-FBE2-4989-9DC3-12195EAEBCAB}"/>
              </a:ext>
            </a:extLst>
          </p:cNvPr>
          <p:cNvSpPr/>
          <p:nvPr/>
        </p:nvSpPr>
        <p:spPr>
          <a:xfrm>
            <a:off x="374522" y="3231523"/>
            <a:ext cx="273630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Cockpit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85509F-0075-46E1-BCB9-785D8D7AC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977" y="2276872"/>
            <a:ext cx="5710398" cy="266181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00285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63.1 Code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629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63.1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4"/>
            <a:ext cx="8496363" cy="122952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When using Angular 10, if the app was built in by Angular 9.0. It has the error message of missing Angular 10 library</a:t>
            </a:r>
            <a:r>
              <a:rPr lang="en-US" altLang="en-US" sz="1800" b="1">
                <a:solidFill>
                  <a:schemeClr val="tx1"/>
                </a:solidFill>
              </a:rPr>
              <a:t>, how </a:t>
            </a:r>
            <a:r>
              <a:rPr lang="en-US" altLang="en-US" sz="1800" b="1" dirty="0">
                <a:solidFill>
                  <a:schemeClr val="tx1"/>
                </a:solidFill>
              </a:rPr>
              <a:t>to fix it?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hlinkClick r:id="rId2"/>
              </a:rPr>
              <a:t>https://stackoverflow.com/questions/62586650/constructorparametersdownleveltransform-is-not-a-function-in-angular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https://www.udemy.com/course/the-complete-guide-to-angular-2/learn/lecture/6656058#overview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1133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63.2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774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63.2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4"/>
            <a:ext cx="8496363" cy="47189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Verify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https://www.udemy.com/course/the-complete-guide-to-angular-2/learn/lecture/6656058#overview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22CA81-BAC3-4658-8630-B768B94B2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107341"/>
            <a:ext cx="8143875" cy="33432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86186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3624</TotalTime>
  <Words>140</Words>
  <Application>Microsoft Office PowerPoint</Application>
  <PresentationFormat>On-screen Show (4:3)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佈景主題</vt:lpstr>
      <vt:lpstr>63 Introduction</vt:lpstr>
      <vt:lpstr>63 Introduction</vt:lpstr>
      <vt:lpstr>63.1 Code</vt:lpstr>
      <vt:lpstr>63.1 Code</vt:lpstr>
      <vt:lpstr>63.2 Verify</vt:lpstr>
      <vt:lpstr>63.2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959</cp:revision>
  <dcterms:created xsi:type="dcterms:W3CDTF">2018-09-28T16:40:41Z</dcterms:created>
  <dcterms:modified xsi:type="dcterms:W3CDTF">2020-07-29T00:36:52Z</dcterms:modified>
</cp:coreProperties>
</file>