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7" r:id="rId4"/>
    <p:sldId id="269" r:id="rId5"/>
    <p:sldId id="270" r:id="rId6"/>
    <p:sldId id="271" r:id="rId7"/>
    <p:sldId id="272" r:id="rId8"/>
    <p:sldId id="274" r:id="rId9"/>
    <p:sldId id="273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3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60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60#over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60#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 Split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64.3 Move Server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64.3 Move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Remove Server from app.component.html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6771C-E2AF-4289-ABFD-6FD755FC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98380"/>
            <a:ext cx="5352256" cy="44688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702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A5903E-A2A5-43DE-B465-A573F779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16991"/>
            <a:ext cx="6762750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64.3 Move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1229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Move the server element from app.component.html to server-element.component.html.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 the *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ngFor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here. This will be managing by cockpit component.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server is a single </a:t>
            </a:r>
            <a:r>
              <a:rPr lang="en-US" altLang="en-US" sz="1800" b="1" dirty="0">
                <a:solidFill>
                  <a:schemeClr val="tx1"/>
                </a:solidFill>
              </a:rPr>
              <a:t>element of server, not a array of servers.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F64DA-B82F-4A20-AFA2-9D14CE8DD36D}"/>
              </a:ext>
            </a:extLst>
          </p:cNvPr>
          <p:cNvSpPr/>
          <p:nvPr/>
        </p:nvSpPr>
        <p:spPr>
          <a:xfrm>
            <a:off x="1688679" y="3995772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64.4 Connect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02812B-535B-4FA8-A1EF-F8D29B65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40" y="2016487"/>
            <a:ext cx="5325425" cy="47049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64.4 Connect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</a:t>
            </a:r>
            <a:r>
              <a:rPr lang="en-US" altLang="en-US" sz="1800" b="1" dirty="0" err="1">
                <a:solidFill>
                  <a:schemeClr val="tx1"/>
                </a:solidFill>
              </a:rPr>
              <a:t>app.component</a:t>
            </a:r>
            <a:r>
              <a:rPr lang="en-US" altLang="en-US" sz="1800" b="1" dirty="0">
                <a:solidFill>
                  <a:schemeClr val="tx1"/>
                </a:solidFill>
              </a:rPr>
              <a:t>, add &lt;app-cockpit&gt; and &lt;app-server-element&gt;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F64DA-B82F-4A20-AFA2-9D14CE8DD36D}"/>
              </a:ext>
            </a:extLst>
          </p:cNvPr>
          <p:cNvSpPr/>
          <p:nvPr/>
        </p:nvSpPr>
        <p:spPr>
          <a:xfrm>
            <a:off x="3707904" y="2452815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37BE-F2C8-4DBF-BBF0-E11721AC2553}"/>
              </a:ext>
            </a:extLst>
          </p:cNvPr>
          <p:cNvSpPr/>
          <p:nvPr/>
        </p:nvSpPr>
        <p:spPr>
          <a:xfrm>
            <a:off x="3815916" y="4797152"/>
            <a:ext cx="44284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14F77-4097-43B6-8620-ACB7BFE5BA56}"/>
              </a:ext>
            </a:extLst>
          </p:cNvPr>
          <p:cNvSpPr/>
          <p:nvPr/>
        </p:nvSpPr>
        <p:spPr>
          <a:xfrm>
            <a:off x="1014457" y="2452815"/>
            <a:ext cx="111191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53A60-6178-485C-B7B3-FDE76AAC90CA}"/>
              </a:ext>
            </a:extLst>
          </p:cNvPr>
          <p:cNvSpPr/>
          <p:nvPr/>
        </p:nvSpPr>
        <p:spPr>
          <a:xfrm>
            <a:off x="1385352" y="3212433"/>
            <a:ext cx="17235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server-element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6A1CD-B54F-48CE-A4A8-E3698A06FD35}"/>
              </a:ext>
            </a:extLst>
          </p:cNvPr>
          <p:cNvSpPr/>
          <p:nvPr/>
        </p:nvSpPr>
        <p:spPr>
          <a:xfrm>
            <a:off x="155848" y="3217731"/>
            <a:ext cx="111191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cockpit</a:t>
            </a:r>
          </a:p>
        </p:txBody>
      </p:sp>
    </p:spTree>
    <p:extLst>
      <p:ext uri="{BB962C8B-B14F-4D97-AF65-F5344CB8AC3E}">
        <p14:creationId xmlns:p14="http://schemas.microsoft.com/office/powerpoint/2010/main" val="347416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0C48E8-08BF-4250-A0FB-AF4F8618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7" y="2209949"/>
            <a:ext cx="7327026" cy="38884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64.4 Connect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have error message of missing </a:t>
            </a:r>
            <a:r>
              <a:rPr lang="en-US" altLang="en-US" sz="1800" b="1">
                <a:solidFill>
                  <a:schemeClr val="tx1"/>
                </a:solidFill>
              </a:rPr>
              <a:t>component information.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29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 Split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Understand Component Databinding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3019467" y="1996243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4699315" y="2902500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app-server-element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1642593" y="2902500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app-cockpit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21" y="3639919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64.1 Generate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64.1 Generate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47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app.component.html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0A24A-D44A-42BA-A80A-28FF1EBB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948682"/>
            <a:ext cx="5474863" cy="44076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11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64.1 Generate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725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ng g c cockpit --</a:t>
            </a:r>
            <a:r>
              <a:rPr lang="en-US" altLang="en-US" sz="1800" b="1" dirty="0" err="1">
                <a:solidFill>
                  <a:schemeClr val="tx1"/>
                </a:solidFill>
              </a:rPr>
              <a:t>skipTests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ng g c server-element 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skipTests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12C88-CD59-4D90-9A6B-62E0A7BA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9" y="2325672"/>
            <a:ext cx="6204121" cy="15632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C57BC-F396-40C0-BDF9-E3403825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22" y="2325672"/>
            <a:ext cx="2190750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581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64.2 Move Cockpit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64.2 Move Cockpit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Remove Server or Blueprint from app.component.html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964D7-604E-452E-893A-C9B0B0D7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79277"/>
            <a:ext cx="5194721" cy="42438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0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64.2 Move Cockpit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653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Remove Server or Blueprint codes from </a:t>
            </a:r>
            <a:r>
              <a:rPr lang="en-US" altLang="en-US" sz="1800" b="1" dirty="0" err="1">
                <a:solidFill>
                  <a:schemeClr val="tx1"/>
                </a:solidFill>
              </a:rPr>
              <a:t>app.component.ts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App.ccomponent.html still need the </a:t>
            </a:r>
            <a:r>
              <a:rPr lang="en-US" altLang="en-US" sz="1800" b="1" dirty="0" err="1">
                <a:solidFill>
                  <a:schemeClr val="tx1"/>
                </a:solidFill>
              </a:rPr>
              <a:t>serverElements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14F42-D6EB-484C-BBC8-C6B91F1F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4" y="2156767"/>
            <a:ext cx="3762846" cy="41219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C0A7B-D87A-4ACC-B462-1398D6565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42" y="2179886"/>
            <a:ext cx="4465116" cy="36034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7F64DA-B82F-4A20-AFA2-9D14CE8DD36D}"/>
              </a:ext>
            </a:extLst>
          </p:cNvPr>
          <p:cNvSpPr/>
          <p:nvPr/>
        </p:nvSpPr>
        <p:spPr>
          <a:xfrm>
            <a:off x="5652120" y="4509120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5F6E5-5844-4B48-B1DE-58284B731D0C}"/>
              </a:ext>
            </a:extLst>
          </p:cNvPr>
          <p:cNvSpPr/>
          <p:nvPr/>
        </p:nvSpPr>
        <p:spPr>
          <a:xfrm>
            <a:off x="1019944" y="3501008"/>
            <a:ext cx="13198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FD0AF5-DF8B-451B-A940-0A095422B361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2339752" y="3609020"/>
            <a:ext cx="3312368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5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64.2 Move Cockpit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Add Server or Blueprint to cockpit.component.html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E419-DA29-4D31-827B-5F80F518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00237"/>
            <a:ext cx="530542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15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432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64 Split Components</vt:lpstr>
      <vt:lpstr>64 Split Components</vt:lpstr>
      <vt:lpstr>64.1 Generate Components</vt:lpstr>
      <vt:lpstr>64.1 Generate Components</vt:lpstr>
      <vt:lpstr>64.1 Generate Components</vt:lpstr>
      <vt:lpstr>64.2 Move Cockpit Component</vt:lpstr>
      <vt:lpstr>64.2 Move Cockpit Component</vt:lpstr>
      <vt:lpstr>64.2 Move Cockpit Component</vt:lpstr>
      <vt:lpstr>64.2 Move Cockpit Component</vt:lpstr>
      <vt:lpstr>64.3 Move Server Component</vt:lpstr>
      <vt:lpstr>64.3 Move Server Component</vt:lpstr>
      <vt:lpstr>64.3 Move Server Component</vt:lpstr>
      <vt:lpstr>64.4 Connect Components</vt:lpstr>
      <vt:lpstr>64.4 Connect Components</vt:lpstr>
      <vt:lpstr>64.5 Verify</vt:lpstr>
      <vt:lpstr>64.4 Connect Components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987</cp:revision>
  <dcterms:created xsi:type="dcterms:W3CDTF">2018-09-28T16:40:41Z</dcterms:created>
  <dcterms:modified xsi:type="dcterms:W3CDTF">2020-07-29T00:37:21Z</dcterms:modified>
</cp:coreProperties>
</file>