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65 Property and Event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65 Property and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Property and Event Binding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https://www.udemy.com/course/the-complete-guide-to-angular-2/learn/lecture/6656062#overview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D4F20-B954-4DC8-B0EA-1851FD9720A6}"/>
              </a:ext>
            </a:extLst>
          </p:cNvPr>
          <p:cNvSpPr/>
          <p:nvPr/>
        </p:nvSpPr>
        <p:spPr>
          <a:xfrm>
            <a:off x="462318" y="2249870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A754D-3C9D-4316-8507-24991AA8C280}"/>
              </a:ext>
            </a:extLst>
          </p:cNvPr>
          <p:cNvSpPr/>
          <p:nvPr/>
        </p:nvSpPr>
        <p:spPr>
          <a:xfrm>
            <a:off x="3419872" y="2229400"/>
            <a:ext cx="273630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3097E-958C-4B86-A2B0-DFAB23AAF632}"/>
              </a:ext>
            </a:extLst>
          </p:cNvPr>
          <p:cNvSpPr/>
          <p:nvPr/>
        </p:nvSpPr>
        <p:spPr>
          <a:xfrm>
            <a:off x="462318" y="3320053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Properties and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EB3E2-C831-4D13-BF53-8B05C318CC1B}"/>
              </a:ext>
            </a:extLst>
          </p:cNvPr>
          <p:cNvSpPr/>
          <p:nvPr/>
        </p:nvSpPr>
        <p:spPr>
          <a:xfrm>
            <a:off x="3392942" y="3330815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E53D2-43B0-46AC-9C86-BCE7670590CB}"/>
              </a:ext>
            </a:extLst>
          </p:cNvPr>
          <p:cNvSpPr/>
          <p:nvPr/>
        </p:nvSpPr>
        <p:spPr>
          <a:xfrm>
            <a:off x="6323566" y="2229400"/>
            <a:ext cx="27363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DED7-3187-49AF-8D5D-DD5BF81C990C}"/>
              </a:ext>
            </a:extLst>
          </p:cNvPr>
          <p:cNvSpPr/>
          <p:nvPr/>
        </p:nvSpPr>
        <p:spPr>
          <a:xfrm>
            <a:off x="6296636" y="3330815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79" y="4119707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62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65 Property and Event Binding</vt:lpstr>
      <vt:lpstr>65 Property and Event Binding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996</cp:revision>
  <dcterms:created xsi:type="dcterms:W3CDTF">2018-09-28T16:40:41Z</dcterms:created>
  <dcterms:modified xsi:type="dcterms:W3CDTF">2020-07-29T00:37:35Z</dcterms:modified>
</cp:coreProperties>
</file>