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1" r:id="rId4"/>
    <p:sldId id="272" r:id="rId5"/>
    <p:sldId id="278" r:id="rId6"/>
    <p:sldId id="276" r:id="rId7"/>
    <p:sldId id="273" r:id="rId8"/>
    <p:sldId id="274" r:id="rId9"/>
    <p:sldId id="279" r:id="rId10"/>
    <p:sldId id="280" r:id="rId11"/>
    <p:sldId id="283" r:id="rId12"/>
    <p:sldId id="284" r:id="rId13"/>
    <p:sldId id="281" r:id="rId14"/>
    <p:sldId id="28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60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66 Bind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66.4 Bind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5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Bind Property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wan to explicitly bind the property between the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wan </a:t>
            </a:r>
            <a:r>
              <a:rPr lang="en-US" altLang="en-US" sz="1800" b="1" dirty="0">
                <a:solidFill>
                  <a:schemeClr val="tx1"/>
                </a:solidFill>
              </a:rPr>
              <a:t>the parent component to be able to bind the property of the child component (element in the server-</a:t>
            </a:r>
            <a:r>
              <a:rPr lang="en-US" altLang="en-US" sz="1800" b="1" dirty="0" err="1">
                <a:solidFill>
                  <a:schemeClr val="tx1"/>
                </a:solidFill>
              </a:rPr>
              <a:t>element.component.ts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need to add a decorator.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import { …, Input} from ‘@angular/core’;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@Input () element: { type: …}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this, we explicitly expose this property to the world of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So any parent component, any component hosting the server-</a:t>
            </a:r>
            <a:r>
              <a:rPr lang="en-US" altLang="en-US" sz="1800" b="1" dirty="0" err="1">
                <a:solidFill>
                  <a:schemeClr val="tx1"/>
                </a:solidFill>
              </a:rPr>
              <a:t>element.component</a:t>
            </a:r>
            <a:r>
              <a:rPr lang="en-US" altLang="en-US" sz="1800" b="1" dirty="0">
                <a:solidFill>
                  <a:schemeClr val="tx1"/>
                </a:solidFill>
              </a:rPr>
              <a:t> is able to bind the element property of child component (server-</a:t>
            </a:r>
            <a:r>
              <a:rPr lang="en-US" altLang="en-US" sz="1800" b="1" dirty="0" err="1">
                <a:solidFill>
                  <a:schemeClr val="tx1"/>
                </a:solidFill>
              </a:rPr>
              <a:t>element.component</a:t>
            </a:r>
            <a:r>
              <a:rPr lang="en-US" altLang="en-US" sz="1800" b="1" dirty="0">
                <a:solidFill>
                  <a:schemeClr val="tx1"/>
                </a:solidFill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https://www.udemy.com/course/the-complete-guide-to-angular-2/learn/lecture/6666060#overview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13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66.4 Bind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Bind Property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https://www.udemy.com/course/the-complete-guide-to-angular-2/learn/lecture/6666060#overview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A42F1-EB99-466C-821A-91889422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28" y="2163058"/>
            <a:ext cx="4743450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02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66.4 Bind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Bind Property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https://www.udemy.com/course/the-complete-guide-to-angular-2/learn/lecture/6666060#overview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BF8E8-4419-43F7-A921-3A993BCB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205037"/>
            <a:ext cx="6800850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333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66.4 Bind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7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66.5 Verify Bind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 Bind Property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https://www.udemy.com/course/the-complete-guide-to-angular-2/learn/lecture/6666060#overview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9009F-F4F3-49BE-93CA-197711D8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5149"/>
            <a:ext cx="5868144" cy="35151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27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 Bind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Property and Event Binding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https://www.udemy.com/course/the-complete-guide-to-angular-2/learn/lecture/6666062#overview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462318" y="2249870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419872" y="2229400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462318" y="3320053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392942" y="333081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323566" y="2229400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296636" y="333081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70" y="4021124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66.1 Parent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66.1 Parent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6363" cy="9443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Parent Component: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app.component.html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app.component.ts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https://www.udemy.com/course/the-complete-guide-to-angular-2/learn/lecture/6666060#overview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4A198-C9A3-4D86-99B9-DDA36EDE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9" y="2764582"/>
            <a:ext cx="4048125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D1C47-49A0-4089-92BD-ED3EA889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597399"/>
            <a:ext cx="5514975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48E52A-0602-456A-9274-32CB870B2085}"/>
              </a:ext>
            </a:extLst>
          </p:cNvPr>
          <p:cNvSpPr/>
          <p:nvPr/>
        </p:nvSpPr>
        <p:spPr>
          <a:xfrm>
            <a:off x="3595947" y="6237312"/>
            <a:ext cx="104806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463F1-5F6D-44E2-A6AB-E4C32B5705F7}"/>
              </a:ext>
            </a:extLst>
          </p:cNvPr>
          <p:cNvSpPr/>
          <p:nvPr/>
        </p:nvSpPr>
        <p:spPr>
          <a:xfrm>
            <a:off x="1907704" y="4246039"/>
            <a:ext cx="104806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45B38A-61F8-4B7D-B878-1B2918A15D00}"/>
              </a:ext>
            </a:extLst>
          </p:cNvPr>
          <p:cNvCxnSpPr>
            <a:stCxn id="11" idx="1"/>
            <a:endCxn id="13" idx="2"/>
          </p:cNvCxnSpPr>
          <p:nvPr/>
        </p:nvCxnSpPr>
        <p:spPr>
          <a:xfrm flipH="1" flipV="1">
            <a:off x="2431735" y="4462063"/>
            <a:ext cx="1164212" cy="1883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66.2 Child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F29166-AF97-499B-A17E-49C1ED18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9" y="2503231"/>
            <a:ext cx="4724400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66.2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6363" cy="1005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Child Component: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server-</a:t>
            </a:r>
            <a:r>
              <a:rPr lang="en-US" altLang="en-US" sz="1800" b="1" dirty="0" err="1">
                <a:solidFill>
                  <a:schemeClr val="tx1"/>
                </a:solidFill>
              </a:rPr>
              <a:t>element.component.ts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server-element.component.html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https://www.udemy.com/course/the-complete-guide-to-angular-2/learn/lecture/6666060#overview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820A8-5412-4F8F-A333-22DAEC91A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16" y="4078358"/>
            <a:ext cx="6467216" cy="22676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436F7E-2076-4178-9583-9EDFAC510DD7}"/>
              </a:ext>
            </a:extLst>
          </p:cNvPr>
          <p:cNvSpPr/>
          <p:nvPr/>
        </p:nvSpPr>
        <p:spPr>
          <a:xfrm>
            <a:off x="1524000" y="4151056"/>
            <a:ext cx="599728" cy="204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79E06-11BC-4CA4-AAF2-FF9979174E66}"/>
              </a:ext>
            </a:extLst>
          </p:cNvPr>
          <p:cNvSpPr/>
          <p:nvPr/>
        </p:nvSpPr>
        <p:spPr>
          <a:xfrm>
            <a:off x="4499778" y="5101450"/>
            <a:ext cx="1268596" cy="349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31EB15-017D-4EC9-9E9E-C61BCB1AFC7A}"/>
              </a:ext>
            </a:extLst>
          </p:cNvPr>
          <p:cNvSpPr/>
          <p:nvPr/>
        </p:nvSpPr>
        <p:spPr>
          <a:xfrm>
            <a:off x="6777740" y="5450616"/>
            <a:ext cx="1268596" cy="349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6BCDE-0F7D-4D65-BC83-83CADBF78739}"/>
              </a:ext>
            </a:extLst>
          </p:cNvPr>
          <p:cNvSpPr/>
          <p:nvPr/>
        </p:nvSpPr>
        <p:spPr>
          <a:xfrm>
            <a:off x="5509144" y="5798881"/>
            <a:ext cx="1268596" cy="349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A16D17-59B9-4763-AD73-4C210BD619C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123728" y="4253326"/>
            <a:ext cx="2376050" cy="1022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0D6AE9-0EE3-4E9A-816E-FA5BC7FAA25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123728" y="4253326"/>
            <a:ext cx="4654012" cy="1371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FE5E8-F2FB-427A-84DE-A52BF8A17AC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2123728" y="4253326"/>
            <a:ext cx="3385416" cy="1720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66.3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4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66.3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6363" cy="1000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Verify: Cannot find the element. Why?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the </a:t>
            </a:r>
            <a:r>
              <a:rPr lang="en-US" altLang="en-US" sz="1800" b="1" dirty="0">
                <a:solidFill>
                  <a:schemeClr val="tx1"/>
                </a:solidFill>
              </a:rPr>
              <a:t>property only accessible inside the component, not outside the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Generally, it </a:t>
            </a:r>
            <a:r>
              <a:rPr lang="en-US" altLang="en-US" sz="1800" b="1" dirty="0">
                <a:solidFill>
                  <a:schemeClr val="tx1"/>
                </a:solidFill>
              </a:rPr>
              <a:t>is a good. You do not want the property accessible from outside.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https://www.udemy.com/course/the-complete-guide-to-angular-2/learn/lecture/6666060#overview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309DB-B286-478A-95A5-AAC4AE18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0" y="2936505"/>
            <a:ext cx="8063880" cy="34198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923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66.4 Bind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432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66 Bind Property</vt:lpstr>
      <vt:lpstr>66 Bind Property</vt:lpstr>
      <vt:lpstr>66.1 Parent Component</vt:lpstr>
      <vt:lpstr>66.1 Parent Component</vt:lpstr>
      <vt:lpstr>66.2 Child Component</vt:lpstr>
      <vt:lpstr>66.2 Child Component</vt:lpstr>
      <vt:lpstr>66.3 Verify</vt:lpstr>
      <vt:lpstr>66.3 Verify</vt:lpstr>
      <vt:lpstr>66.4 Bind Property</vt:lpstr>
      <vt:lpstr>66.4 Bind Property</vt:lpstr>
      <vt:lpstr>66.4 Bind Property</vt:lpstr>
      <vt:lpstr>66.4 Bind Property</vt:lpstr>
      <vt:lpstr>66.4 Bind Property</vt:lpstr>
      <vt:lpstr>66.5 Verify Bind Property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1028</cp:revision>
  <dcterms:created xsi:type="dcterms:W3CDTF">2018-09-28T16:40:41Z</dcterms:created>
  <dcterms:modified xsi:type="dcterms:W3CDTF">2020-07-29T00:37:46Z</dcterms:modified>
</cp:coreProperties>
</file>