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71" r:id="rId4"/>
    <p:sldId id="272" r:id="rId5"/>
    <p:sldId id="278" r:id="rId6"/>
    <p:sldId id="276" r:id="rId7"/>
    <p:sldId id="279" r:id="rId8"/>
    <p:sldId id="282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2" d="100"/>
          <a:sy n="82" d="100"/>
        </p:scale>
        <p:origin x="103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demy.com/course/the-complete-guide-to-angular-2/learn/lecture/6656060#overview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demy.com/course/the-complete-guide-to-angular-2/learn/lecture/6656060#overview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the-complete-guide-to-angular-2/learn/lecture/6656060#overview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67 Bind Alias Element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67 Bind Alias Element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495782" cy="4275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Bind </a:t>
            </a:r>
            <a:r>
              <a:rPr lang="en-US" sz="1800" b="1">
                <a:solidFill>
                  <a:schemeClr val="tx1"/>
                </a:solidFill>
                <a:latin typeface="+mj-lt"/>
              </a:rPr>
              <a:t>Alias Element</a:t>
            </a: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https://www.udemy.com/course/the-complete-guide-to-angular-2/learn/lecture/6767062#overview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D4F20-B954-4DC8-B0EA-1851FD9720A6}"/>
              </a:ext>
            </a:extLst>
          </p:cNvPr>
          <p:cNvSpPr/>
          <p:nvPr/>
        </p:nvSpPr>
        <p:spPr>
          <a:xfrm>
            <a:off x="462318" y="2249870"/>
            <a:ext cx="2736304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 Elements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9A754D-3C9D-4316-8507-24991AA8C280}"/>
              </a:ext>
            </a:extLst>
          </p:cNvPr>
          <p:cNvSpPr/>
          <p:nvPr/>
        </p:nvSpPr>
        <p:spPr>
          <a:xfrm>
            <a:off x="3419872" y="2229400"/>
            <a:ext cx="2736304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Directives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3097E-958C-4B86-A2B0-DFAB23AAF632}"/>
              </a:ext>
            </a:extLst>
          </p:cNvPr>
          <p:cNvSpPr/>
          <p:nvPr/>
        </p:nvSpPr>
        <p:spPr>
          <a:xfrm>
            <a:off x="462318" y="3320053"/>
            <a:ext cx="27363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Native Properties and Events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4EB3E2-C831-4D13-BF53-8B05C318CC1B}"/>
              </a:ext>
            </a:extLst>
          </p:cNvPr>
          <p:cNvSpPr/>
          <p:nvPr/>
        </p:nvSpPr>
        <p:spPr>
          <a:xfrm>
            <a:off x="3392942" y="3330815"/>
            <a:ext cx="27363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 Properties and Events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CE53D2-43B0-46AC-9C86-BCE7670590CB}"/>
              </a:ext>
            </a:extLst>
          </p:cNvPr>
          <p:cNvSpPr/>
          <p:nvPr/>
        </p:nvSpPr>
        <p:spPr>
          <a:xfrm>
            <a:off x="6323566" y="2229400"/>
            <a:ext cx="273630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E7DED7-3187-49AF-8D5D-DD5BF81C990C}"/>
              </a:ext>
            </a:extLst>
          </p:cNvPr>
          <p:cNvSpPr/>
          <p:nvPr/>
        </p:nvSpPr>
        <p:spPr>
          <a:xfrm>
            <a:off x="6296636" y="3330815"/>
            <a:ext cx="27363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 Properties and Events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85509F-0075-46E1-BCB9-785D8D7AC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535" y="3955257"/>
            <a:ext cx="5710398" cy="26618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002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67.1 Parent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4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51A166D-1F51-42BD-AE5B-7939FCE4D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09" y="2508851"/>
            <a:ext cx="4210050" cy="21812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071A21-9286-4B24-8D01-17B19321B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4414836"/>
            <a:ext cx="5514975" cy="21240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67.1 Parent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496363" cy="9595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Parent Component: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 err="1">
                <a:solidFill>
                  <a:schemeClr val="tx1"/>
                </a:solidFill>
              </a:rPr>
              <a:t>app.component.ts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app.component.html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https://www.udemy.com/course/the-complete-guide-to-angular-2/learn/lecture/6767060#overview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519268-4877-4DF2-B21C-EADD3507F3DF}"/>
              </a:ext>
            </a:extLst>
          </p:cNvPr>
          <p:cNvSpPr/>
          <p:nvPr/>
        </p:nvSpPr>
        <p:spPr>
          <a:xfrm>
            <a:off x="2123728" y="4005064"/>
            <a:ext cx="108012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086A14-F9BE-4B05-9F8D-34D480EB58B8}"/>
              </a:ext>
            </a:extLst>
          </p:cNvPr>
          <p:cNvSpPr/>
          <p:nvPr/>
        </p:nvSpPr>
        <p:spPr>
          <a:xfrm>
            <a:off x="3347864" y="6068317"/>
            <a:ext cx="108012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AA675F-99CA-443A-B19C-B67D136449CD}"/>
              </a:ext>
            </a:extLst>
          </p:cNvPr>
          <p:cNvCxnSpPr>
            <a:stCxn id="13" idx="0"/>
            <a:endCxn id="11" idx="2"/>
          </p:cNvCxnSpPr>
          <p:nvPr/>
        </p:nvCxnSpPr>
        <p:spPr>
          <a:xfrm flipH="1" flipV="1">
            <a:off x="2663788" y="4293096"/>
            <a:ext cx="1224136" cy="17752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D44518-EE5A-4339-AFCE-4E2D0888501D}"/>
              </a:ext>
            </a:extLst>
          </p:cNvPr>
          <p:cNvSpPr/>
          <p:nvPr/>
        </p:nvSpPr>
        <p:spPr>
          <a:xfrm>
            <a:off x="1115616" y="4005064"/>
            <a:ext cx="94844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9CB01D-FCF4-48DE-A6B5-7ACA424FF147}"/>
              </a:ext>
            </a:extLst>
          </p:cNvPr>
          <p:cNvSpPr txBox="1"/>
          <p:nvPr/>
        </p:nvSpPr>
        <p:spPr>
          <a:xfrm>
            <a:off x="324108" y="5127451"/>
            <a:ext cx="226669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Parent pass out Alias name: </a:t>
            </a:r>
            <a:r>
              <a:rPr lang="en-US" dirty="0" err="1"/>
              <a:t>srvElement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7D1F1F-6B61-444D-B620-4EB09396F09B}"/>
              </a:ext>
            </a:extLst>
          </p:cNvPr>
          <p:cNvCxnSpPr>
            <a:cxnSpLocks/>
            <a:stCxn id="18" idx="0"/>
            <a:endCxn id="17" idx="2"/>
          </p:cNvCxnSpPr>
          <p:nvPr/>
        </p:nvCxnSpPr>
        <p:spPr>
          <a:xfrm flipV="1">
            <a:off x="1457454" y="4293096"/>
            <a:ext cx="132384" cy="8343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5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67.2 Child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87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9D179D2-D09B-4ECE-9CD5-A4DDE22B1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54" y="2499652"/>
            <a:ext cx="5372100" cy="26098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76F420-53BB-46E3-A8A3-4010A61D4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4496709"/>
            <a:ext cx="6218746" cy="223349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67.2 Child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496363" cy="10052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Code: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server-</a:t>
            </a:r>
            <a:r>
              <a:rPr lang="en-US" altLang="en-US" sz="1800" b="1" dirty="0" err="1">
                <a:solidFill>
                  <a:schemeClr val="tx1"/>
                </a:solidFill>
              </a:rPr>
              <a:t>element.component.ts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server-element.component.html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https://www.udemy.com/course/the-complete-guide-to-angular-2/learn/lecture/6767060#overview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61CC54-78D2-4A20-819E-5F13E579D8C6}"/>
              </a:ext>
            </a:extLst>
          </p:cNvPr>
          <p:cNvSpPr/>
          <p:nvPr/>
        </p:nvSpPr>
        <p:spPr>
          <a:xfrm>
            <a:off x="1341986" y="4120352"/>
            <a:ext cx="890488" cy="2893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A13670-27AB-4013-9D44-F63672134854}"/>
              </a:ext>
            </a:extLst>
          </p:cNvPr>
          <p:cNvSpPr txBox="1"/>
          <p:nvPr/>
        </p:nvSpPr>
        <p:spPr>
          <a:xfrm>
            <a:off x="4551818" y="1751069"/>
            <a:ext cx="226669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Parent pass in Alias name: </a:t>
            </a:r>
            <a:r>
              <a:rPr lang="en-US" dirty="0" err="1"/>
              <a:t>srvElement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BC0AF4-4E86-4A9B-A659-718C9F641CF5}"/>
              </a:ext>
            </a:extLst>
          </p:cNvPr>
          <p:cNvCxnSpPr>
            <a:cxnSpLocks/>
            <a:stCxn id="14" idx="1"/>
            <a:endCxn id="13" idx="0"/>
          </p:cNvCxnSpPr>
          <p:nvPr/>
        </p:nvCxnSpPr>
        <p:spPr>
          <a:xfrm flipH="1">
            <a:off x="1787230" y="2074235"/>
            <a:ext cx="2764588" cy="20461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5030BE8-5BBA-415D-9BEC-7C36C7AB8B6C}"/>
              </a:ext>
            </a:extLst>
          </p:cNvPr>
          <p:cNvSpPr/>
          <p:nvPr/>
        </p:nvSpPr>
        <p:spPr>
          <a:xfrm>
            <a:off x="2232473" y="4120352"/>
            <a:ext cx="498152" cy="2893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D80B6A-CE4A-493D-B3C0-0FDF99BF459B}"/>
              </a:ext>
            </a:extLst>
          </p:cNvPr>
          <p:cNvSpPr/>
          <p:nvPr/>
        </p:nvSpPr>
        <p:spPr>
          <a:xfrm>
            <a:off x="2590800" y="4941168"/>
            <a:ext cx="5751674" cy="14656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CDDAF5-6379-4172-A662-CDFF5DD8EDB1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730625" y="4272752"/>
            <a:ext cx="2736012" cy="6684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4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67.3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01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67.3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4"/>
            <a:ext cx="8496363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>
                <a:solidFill>
                  <a:schemeClr val="tx1"/>
                </a:solidFill>
              </a:rPr>
              <a:t>Verify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https://www.udemy.com/course/the-complete-guide-to-angular-2/learn/lecture/6767060#overview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89009F-F4F3-49BE-93CA-197711D8C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055149"/>
            <a:ext cx="5868144" cy="351513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7270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3903</TotalTime>
  <Words>184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67 Bind Alias Element</vt:lpstr>
      <vt:lpstr>67 Bind Alias Element</vt:lpstr>
      <vt:lpstr>67.1 Parent Component</vt:lpstr>
      <vt:lpstr>67.1 Parent Component</vt:lpstr>
      <vt:lpstr>67.2 Child Component</vt:lpstr>
      <vt:lpstr>67.2 Child Component</vt:lpstr>
      <vt:lpstr>67.3 Verify</vt:lpstr>
      <vt:lpstr>67.3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1033</cp:revision>
  <dcterms:created xsi:type="dcterms:W3CDTF">2018-09-28T16:40:41Z</dcterms:created>
  <dcterms:modified xsi:type="dcterms:W3CDTF">2020-07-29T00:38:02Z</dcterms:modified>
</cp:coreProperties>
</file>