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71" r:id="rId4"/>
    <p:sldId id="272" r:id="rId5"/>
    <p:sldId id="284" r:id="rId6"/>
    <p:sldId id="278" r:id="rId7"/>
    <p:sldId id="276" r:id="rId8"/>
    <p:sldId id="285" r:id="rId9"/>
    <p:sldId id="279" r:id="rId10"/>
    <p:sldId id="282" r:id="rId11"/>
    <p:sldId id="283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07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68 Bind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68.3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4F5DF-3A6A-44A6-A5A5-BC04934D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94" y="1912689"/>
            <a:ext cx="3195811" cy="39291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76ED7-FBD3-4B43-AC21-34793FA3F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585" y="1879277"/>
            <a:ext cx="3122687" cy="47638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3D0A60-FC46-4DAE-8362-8CA799A5CB29}"/>
              </a:ext>
            </a:extLst>
          </p:cNvPr>
          <p:cNvSpPr/>
          <p:nvPr/>
        </p:nvSpPr>
        <p:spPr>
          <a:xfrm>
            <a:off x="4373114" y="5660639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E8060-04D4-48AC-AFBA-2BA748B61B95}"/>
              </a:ext>
            </a:extLst>
          </p:cNvPr>
          <p:cNvSpPr/>
          <p:nvPr/>
        </p:nvSpPr>
        <p:spPr>
          <a:xfrm>
            <a:off x="992648" y="4261180"/>
            <a:ext cx="915056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F15A0-520F-4B40-8CD9-D89A769470FA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1450176" y="4621221"/>
            <a:ext cx="2922938" cy="1497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68.3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475194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76ED7-FBD3-4B43-AC21-34793FA3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4" y="1879277"/>
            <a:ext cx="3122687" cy="47638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5184C-D449-4447-89E8-DE367155F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416" y="1160214"/>
            <a:ext cx="3059870" cy="55898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DD44C4-B2BD-481F-A308-2051B0603F70}"/>
              </a:ext>
            </a:extLst>
          </p:cNvPr>
          <p:cNvSpPr/>
          <p:nvPr/>
        </p:nvSpPr>
        <p:spPr>
          <a:xfrm>
            <a:off x="5364088" y="5805264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F5EB8-F6B2-4482-AE42-9E22FE64BAEB}"/>
              </a:ext>
            </a:extLst>
          </p:cNvPr>
          <p:cNvSpPr/>
          <p:nvPr/>
        </p:nvSpPr>
        <p:spPr>
          <a:xfrm>
            <a:off x="2411760" y="4216002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C8C0F-343D-40C1-A6F2-743F0A03F7B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59832" y="4581127"/>
            <a:ext cx="2304256" cy="1682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2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68 Bind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2779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Bind Event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click from the child component (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cockpit.component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) and access the function in the parent component (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app.component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Cock: male chicken, pit: cave. Cockpit: pilot room.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457200" y="2801398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414754" y="2780928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457200" y="3393130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387824" y="3403892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318448" y="2780928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291518" y="3403892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9707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68.1 Child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2B0156-528D-4DA5-A136-827F35FA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8" y="2558405"/>
            <a:ext cx="5305425" cy="3181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68.1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5039979" cy="79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Child Component: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cockpit.component.html: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D44518-EE5A-4339-AFCE-4E2D0888501D}"/>
              </a:ext>
            </a:extLst>
          </p:cNvPr>
          <p:cNvSpPr/>
          <p:nvPr/>
        </p:nvSpPr>
        <p:spPr>
          <a:xfrm>
            <a:off x="1642356" y="4581128"/>
            <a:ext cx="314566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78BB9-0F66-4869-8B8F-E1B057CFC278}"/>
              </a:ext>
            </a:extLst>
          </p:cNvPr>
          <p:cNvSpPr/>
          <p:nvPr/>
        </p:nvSpPr>
        <p:spPr>
          <a:xfrm>
            <a:off x="3563889" y="3604493"/>
            <a:ext cx="194421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DE825D5-80F1-447B-ADC9-E3CC36D2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887165"/>
            <a:ext cx="3195811" cy="39291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8ED031-2F79-40A6-A3CF-0C22A177BE04}"/>
              </a:ext>
            </a:extLst>
          </p:cNvPr>
          <p:cNvSpPr/>
          <p:nvPr/>
        </p:nvSpPr>
        <p:spPr>
          <a:xfrm>
            <a:off x="5796136" y="4149080"/>
            <a:ext cx="2184467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5CCD0F-2241-46B8-B192-06D8EBB5B493}"/>
              </a:ext>
            </a:extLst>
          </p:cNvPr>
          <p:cNvSpPr/>
          <p:nvPr/>
        </p:nvSpPr>
        <p:spPr>
          <a:xfrm>
            <a:off x="5868144" y="3381573"/>
            <a:ext cx="3123803" cy="692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59A7C5-387F-47EB-A172-BED6FA5317F7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4788024" y="4437112"/>
            <a:ext cx="100811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5C6BDD-FCA9-451A-ABBE-40A5EE34CA0C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5508105" y="3727760"/>
            <a:ext cx="360039" cy="2367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68.1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10" y="1407384"/>
            <a:ext cx="3139642" cy="1301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Child Component: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cockpit.component.ts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: Emit Output data to parent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43327-4232-4801-9506-249097DC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9" y="1403531"/>
            <a:ext cx="5334436" cy="51220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773B91-89CB-41E2-9747-FD4D54D229BC}"/>
              </a:ext>
            </a:extLst>
          </p:cNvPr>
          <p:cNvSpPr/>
          <p:nvPr/>
        </p:nvSpPr>
        <p:spPr>
          <a:xfrm>
            <a:off x="3995935" y="2708920"/>
            <a:ext cx="4902389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68.2 Parent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8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762097-0CBF-4E18-9025-E4FD42E3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14508"/>
            <a:ext cx="43529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68.2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6363" cy="1157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app.component.html: parent component get data (</a:t>
            </a:r>
            <a:r>
              <a:rPr lang="en-US" altLang="en-US" sz="1800" b="1" dirty="0" err="1">
                <a:solidFill>
                  <a:schemeClr val="tx1"/>
                </a:solidFill>
              </a:rPr>
              <a:t>serverCreated</a:t>
            </a:r>
            <a:r>
              <a:rPr lang="en-US" altLang="en-US" sz="1800" b="1" dirty="0">
                <a:solidFill>
                  <a:schemeClr val="tx1"/>
                </a:solidFill>
              </a:rPr>
              <a:t>) and callback </a:t>
            </a:r>
            <a:r>
              <a:rPr lang="en-US" altLang="en-US" sz="1800" b="1" dirty="0" err="1">
                <a:solidFill>
                  <a:schemeClr val="tx1"/>
                </a:solidFill>
              </a:rPr>
              <a:t>onxxx</a:t>
            </a:r>
            <a:r>
              <a:rPr lang="en-US" altLang="en-US" sz="1800" b="1" dirty="0">
                <a:solidFill>
                  <a:schemeClr val="tx1"/>
                </a:solidFill>
              </a:rPr>
              <a:t> ($event)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1CC54-78D2-4A20-819E-5F13E579D8C6}"/>
              </a:ext>
            </a:extLst>
          </p:cNvPr>
          <p:cNvSpPr/>
          <p:nvPr/>
        </p:nvSpPr>
        <p:spPr>
          <a:xfrm>
            <a:off x="2725086" y="3502084"/>
            <a:ext cx="3065511" cy="289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6AB1E7-09BA-45E5-98C8-AB35B016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81" y="1407383"/>
            <a:ext cx="5606410" cy="48672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68.2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2807731" cy="1348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app.component.ts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: parent component callback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1CC54-78D2-4A20-819E-5F13E579D8C6}"/>
              </a:ext>
            </a:extLst>
          </p:cNvPr>
          <p:cNvSpPr/>
          <p:nvPr/>
        </p:nvSpPr>
        <p:spPr>
          <a:xfrm>
            <a:off x="3779912" y="3284317"/>
            <a:ext cx="5039979" cy="2814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68.3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309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68 Bind Event</vt:lpstr>
      <vt:lpstr>68 Bind Event</vt:lpstr>
      <vt:lpstr>68.1 Child Component</vt:lpstr>
      <vt:lpstr>68.1 Child Component</vt:lpstr>
      <vt:lpstr>68.1 Child Component</vt:lpstr>
      <vt:lpstr>68.2 Parent Component</vt:lpstr>
      <vt:lpstr>68.2 Child Component</vt:lpstr>
      <vt:lpstr>68.2 Child Component</vt:lpstr>
      <vt:lpstr>68.3 Verify</vt:lpstr>
      <vt:lpstr>68.3 Verify</vt:lpstr>
      <vt:lpstr>68.3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1056</cp:revision>
  <dcterms:created xsi:type="dcterms:W3CDTF">2018-09-28T16:40:41Z</dcterms:created>
  <dcterms:modified xsi:type="dcterms:W3CDTF">2020-07-29T00:38:32Z</dcterms:modified>
</cp:coreProperties>
</file>