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1" r:id="rId4"/>
    <p:sldId id="272" r:id="rId5"/>
    <p:sldId id="278" r:id="rId6"/>
    <p:sldId id="276" r:id="rId7"/>
    <p:sldId id="279" r:id="rId8"/>
    <p:sldId id="282" r:id="rId9"/>
    <p:sldId id="28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69 Bind Alias Output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69 Bind Alias Output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787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Bind Alias Output Event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can add the alias for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235659" y="2323168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193213" y="2302698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275764" y="3053283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206388" y="306404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096907" y="2302698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110082" y="306404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01" y="3825392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69.1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40500-7C6B-4BFF-8A3B-C5A37CBE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07384"/>
            <a:ext cx="5762997" cy="48811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69.1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2591707" cy="941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Child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cockpit.component.ts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https://www.udemy.com/course/the-complete-guide-to-angular-2/learn/lecture/6656078#overview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222A2-224E-4FDA-A2EA-40E398EDBE7E}"/>
              </a:ext>
            </a:extLst>
          </p:cNvPr>
          <p:cNvSpPr/>
          <p:nvPr/>
        </p:nvSpPr>
        <p:spPr>
          <a:xfrm>
            <a:off x="3995936" y="2780928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69.2 Parent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D1F7F3-08BA-43E5-9053-0FDC4350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852626"/>
            <a:ext cx="44291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69.2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737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app.component.html: parent component get data with alias event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https://www.udemy.com/course/the-complete-guide-to-angular-2/learn/lecture/6656078#overview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1CC54-78D2-4A20-819E-5F13E579D8C6}"/>
              </a:ext>
            </a:extLst>
          </p:cNvPr>
          <p:cNvSpPr/>
          <p:nvPr/>
        </p:nvSpPr>
        <p:spPr>
          <a:xfrm>
            <a:off x="2915817" y="3717032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69.3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69.3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4F5DF-3A6A-44A6-A5A5-BC04934D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94" y="1912689"/>
            <a:ext cx="3195811" cy="39291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76ED7-FBD3-4B43-AC21-34793FA3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585" y="1879277"/>
            <a:ext cx="3122687" cy="4763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3D0A60-FC46-4DAE-8362-8CA799A5CB29}"/>
              </a:ext>
            </a:extLst>
          </p:cNvPr>
          <p:cNvSpPr/>
          <p:nvPr/>
        </p:nvSpPr>
        <p:spPr>
          <a:xfrm>
            <a:off x="4373114" y="5660639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E8060-04D4-48AC-AFBA-2BA748B61B95}"/>
              </a:ext>
            </a:extLst>
          </p:cNvPr>
          <p:cNvSpPr/>
          <p:nvPr/>
        </p:nvSpPr>
        <p:spPr>
          <a:xfrm>
            <a:off x="992648" y="4261180"/>
            <a:ext cx="915056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F15A0-520F-4B40-8CD9-D89A769470FA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1450176" y="4621221"/>
            <a:ext cx="2922938" cy="1497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69.3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47519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76ED7-FBD3-4B43-AC21-34793FA3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4" y="1879277"/>
            <a:ext cx="3122687" cy="47638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5184C-D449-4447-89E8-DE367155F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416" y="1160214"/>
            <a:ext cx="3059870" cy="5589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D44C4-B2BD-481F-A308-2051B0603F70}"/>
              </a:ext>
            </a:extLst>
          </p:cNvPr>
          <p:cNvSpPr/>
          <p:nvPr/>
        </p:nvSpPr>
        <p:spPr>
          <a:xfrm>
            <a:off x="5364088" y="5805264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5EB8-F6B2-4482-AE42-9E22FE64BAEB}"/>
              </a:ext>
            </a:extLst>
          </p:cNvPr>
          <p:cNvSpPr/>
          <p:nvPr/>
        </p:nvSpPr>
        <p:spPr>
          <a:xfrm>
            <a:off x="2411760" y="4216002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C8C0F-343D-40C1-A6F2-743F0A03F7B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59832" y="4581127"/>
            <a:ext cx="2304256" cy="1682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207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69 Bind Alias Output Event</vt:lpstr>
      <vt:lpstr>69 Bind Alias Output Event</vt:lpstr>
      <vt:lpstr>69.1 Child Component</vt:lpstr>
      <vt:lpstr>69.1 Child Component</vt:lpstr>
      <vt:lpstr>69.2 Parent Component</vt:lpstr>
      <vt:lpstr>69.2 Child Component</vt:lpstr>
      <vt:lpstr>69.3 Verify</vt:lpstr>
      <vt:lpstr>69.3 Verify</vt:lpstr>
      <vt:lpstr>69.3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1063</cp:revision>
  <dcterms:created xsi:type="dcterms:W3CDTF">2018-09-28T16:40:41Z</dcterms:created>
  <dcterms:modified xsi:type="dcterms:W3CDTF">2020-07-29T00:38:50Z</dcterms:modified>
</cp:coreProperties>
</file>