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71" r:id="rId4"/>
    <p:sldId id="272" r:id="rId5"/>
    <p:sldId id="278" r:id="rId6"/>
    <p:sldId id="276" r:id="rId7"/>
    <p:sldId id="279" r:id="rId8"/>
    <p:sldId id="282" r:id="rId9"/>
    <p:sldId id="283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07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076#over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076#overvie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665607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the-complete-guide-to-angular-2/learn/lecture/665607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70 Bind Property and Event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70 Bind Property and Event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7873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Bind Alias Output Event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We can add the alias for the output.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https://www.udemy.com/course/the-complete-guide-to-angular-2/learn/lecture/6656080#overview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D4F20-B954-4DC8-B0EA-1851FD9720A6}"/>
              </a:ext>
            </a:extLst>
          </p:cNvPr>
          <p:cNvSpPr/>
          <p:nvPr/>
        </p:nvSpPr>
        <p:spPr>
          <a:xfrm>
            <a:off x="425334" y="2382199"/>
            <a:ext cx="273630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Elements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A754D-3C9D-4316-8507-24991AA8C280}"/>
              </a:ext>
            </a:extLst>
          </p:cNvPr>
          <p:cNvSpPr/>
          <p:nvPr/>
        </p:nvSpPr>
        <p:spPr>
          <a:xfrm>
            <a:off x="3382888" y="2361729"/>
            <a:ext cx="273630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3097E-958C-4B86-A2B0-DFAB23AAF632}"/>
              </a:ext>
            </a:extLst>
          </p:cNvPr>
          <p:cNvSpPr/>
          <p:nvPr/>
        </p:nvSpPr>
        <p:spPr>
          <a:xfrm>
            <a:off x="452264" y="3103754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 Properties and 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EB3E2-C831-4D13-BF53-8B05C318CC1B}"/>
              </a:ext>
            </a:extLst>
          </p:cNvPr>
          <p:cNvSpPr/>
          <p:nvPr/>
        </p:nvSpPr>
        <p:spPr>
          <a:xfrm>
            <a:off x="3382888" y="3114516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Properties and Events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CE53D2-43B0-46AC-9C86-BCE7670590CB}"/>
              </a:ext>
            </a:extLst>
          </p:cNvPr>
          <p:cNvSpPr/>
          <p:nvPr/>
        </p:nvSpPr>
        <p:spPr>
          <a:xfrm>
            <a:off x="6286582" y="2361729"/>
            <a:ext cx="273630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7DED7-3187-49AF-8D5D-DD5BF81C990C}"/>
              </a:ext>
            </a:extLst>
          </p:cNvPr>
          <p:cNvSpPr/>
          <p:nvPr/>
        </p:nvSpPr>
        <p:spPr>
          <a:xfrm>
            <a:off x="6286582" y="3114516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Properties and Events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5509F-0075-46E1-BCB9-785D8D7A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85428"/>
            <a:ext cx="5710398" cy="2661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70.1 Child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4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140500-7C6B-4BFF-8A3B-C5A37CBE6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407384"/>
            <a:ext cx="5762997" cy="488114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70.1 Child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2591707" cy="941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Child Component: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chemeClr val="tx1"/>
                </a:solidFill>
              </a:rPr>
              <a:t>cockpit.component.ts</a:t>
            </a:r>
            <a:r>
              <a:rPr lang="en-US" altLang="en-US" sz="1800" b="1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https://www.udemy.com/course/the-complete-guide-to-angular-2/learn/lecture/6656080#overview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222A2-224E-4FDA-A2EA-40E398EDBE7E}"/>
              </a:ext>
            </a:extLst>
          </p:cNvPr>
          <p:cNvSpPr/>
          <p:nvPr/>
        </p:nvSpPr>
        <p:spPr>
          <a:xfrm>
            <a:off x="3995936" y="2780928"/>
            <a:ext cx="100811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70.2 Parent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8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D1F7F3-08BA-43E5-9053-0FDC43502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2852626"/>
            <a:ext cx="4429125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70.2 Child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6363" cy="7379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app.component.html: parent component get data with alias event name.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https://www.udemy.com/course/the-complete-guide-to-angular-2/learn/lecture/6656080#overview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1CC54-78D2-4A20-819E-5F13E579D8C6}"/>
              </a:ext>
            </a:extLst>
          </p:cNvPr>
          <p:cNvSpPr/>
          <p:nvPr/>
        </p:nvSpPr>
        <p:spPr>
          <a:xfrm>
            <a:off x="2915817" y="3717032"/>
            <a:ext cx="10801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70.3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0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70.3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</a:rPr>
              <a:t>Verify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https://www.udemy.com/course/the-complete-guide-to-angular-2/learn/lecture/6656080#overview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4F5DF-3A6A-44A6-A5A5-BC04934D8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94" y="1912689"/>
            <a:ext cx="3195811" cy="392914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F76ED7-FBD3-4B43-AC21-34793FA3F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585" y="1879277"/>
            <a:ext cx="3122687" cy="47638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03D0A60-FC46-4DAE-8362-8CA799A5CB29}"/>
              </a:ext>
            </a:extLst>
          </p:cNvPr>
          <p:cNvSpPr/>
          <p:nvPr/>
        </p:nvSpPr>
        <p:spPr>
          <a:xfrm>
            <a:off x="4373114" y="5660639"/>
            <a:ext cx="1584176" cy="9162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E8060-04D4-48AC-AFBA-2BA748B61B95}"/>
              </a:ext>
            </a:extLst>
          </p:cNvPr>
          <p:cNvSpPr/>
          <p:nvPr/>
        </p:nvSpPr>
        <p:spPr>
          <a:xfrm>
            <a:off x="992648" y="4261180"/>
            <a:ext cx="915056" cy="3600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4F15A0-520F-4B40-8CD9-D89A769470FA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1450176" y="4621221"/>
            <a:ext cx="2922938" cy="14975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7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70.3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475194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</a:rPr>
              <a:t>Verify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https://www.udemy.com/course/the-complete-guide-to-angular-2/learn/lecture/6656080#overview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F76ED7-FBD3-4B43-AC21-34793FA3F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964" y="1879277"/>
            <a:ext cx="3122687" cy="476380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D5184C-D449-4447-89E8-DE367155F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416" y="1160214"/>
            <a:ext cx="3059870" cy="55898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DD44C4-B2BD-481F-A308-2051B0603F70}"/>
              </a:ext>
            </a:extLst>
          </p:cNvPr>
          <p:cNvSpPr/>
          <p:nvPr/>
        </p:nvSpPr>
        <p:spPr>
          <a:xfrm>
            <a:off x="5364088" y="5805264"/>
            <a:ext cx="1584176" cy="9162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F5EB8-F6B2-4482-AE42-9E22FE64BAEB}"/>
              </a:ext>
            </a:extLst>
          </p:cNvPr>
          <p:cNvSpPr/>
          <p:nvPr/>
        </p:nvSpPr>
        <p:spPr>
          <a:xfrm>
            <a:off x="2411760" y="4216002"/>
            <a:ext cx="129614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C8C0F-343D-40C1-A6F2-743F0A03F7B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059832" y="4581127"/>
            <a:ext cx="2304256" cy="16822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2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4147</TotalTime>
  <Words>209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70 Bind Property and Event Summary</vt:lpstr>
      <vt:lpstr>70 Bind Property and Event Summary</vt:lpstr>
      <vt:lpstr>70.1 Child Component</vt:lpstr>
      <vt:lpstr>70.1 Child Component</vt:lpstr>
      <vt:lpstr>70.2 Parent Component</vt:lpstr>
      <vt:lpstr>70.2 Child Component</vt:lpstr>
      <vt:lpstr>70.3 Verify</vt:lpstr>
      <vt:lpstr>70.3 Verify</vt:lpstr>
      <vt:lpstr>70.3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1065</cp:revision>
  <dcterms:created xsi:type="dcterms:W3CDTF">2018-09-28T16:40:41Z</dcterms:created>
  <dcterms:modified xsi:type="dcterms:W3CDTF">2020-07-29T00:39:09Z</dcterms:modified>
</cp:coreProperties>
</file>