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4" r:id="rId3"/>
    <p:sldId id="271" r:id="rId4"/>
    <p:sldId id="284" r:id="rId5"/>
    <p:sldId id="279" r:id="rId6"/>
    <p:sldId id="283" r:id="rId7"/>
    <p:sldId id="282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088587657" initials="1" lastIdx="1" clrIdx="0">
    <p:extLst>
      <p:ext uri="{19B8F6BF-5375-455C-9EA6-DF929625EA0E}">
        <p15:presenceInfo xmlns:p15="http://schemas.microsoft.com/office/powerpoint/2012/main" userId="46f8387d243dde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5" autoAdjust="0"/>
    <p:restoredTop sz="96806" autoAdjust="0"/>
  </p:normalViewPr>
  <p:slideViewPr>
    <p:cSldViewPr>
      <p:cViewPr varScale="1">
        <p:scale>
          <a:sx n="82" d="100"/>
          <a:sy n="82" d="100"/>
        </p:scale>
        <p:origin x="104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the-complete-guide-to-angular-2/learn/lecture/6656078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the-complete-guide-to-angular-2/learn/lecture/6656078#overview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the-complete-guide-to-angular-2/learn/lecture/6656076#overview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the-complete-guide-to-angular-2/learn/lecture/6656076#overview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71 View Encapsulation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71 View Encapsulation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3"/>
            <a:ext cx="8495782" cy="78734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More View Encapsulation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Each component color is encapsulated in attribute of component option.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https://www.udemy.com/course/the-complete-guide-to-angular-2/learn/lecture/6656082#overview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1D4F20-B954-4DC8-B0EA-1851FD9720A6}"/>
              </a:ext>
            </a:extLst>
          </p:cNvPr>
          <p:cNvSpPr/>
          <p:nvPr/>
        </p:nvSpPr>
        <p:spPr>
          <a:xfrm>
            <a:off x="288940" y="2338298"/>
            <a:ext cx="2736304" cy="57606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 Elements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9A754D-3C9D-4316-8507-24991AA8C280}"/>
              </a:ext>
            </a:extLst>
          </p:cNvPr>
          <p:cNvSpPr/>
          <p:nvPr/>
        </p:nvSpPr>
        <p:spPr>
          <a:xfrm>
            <a:off x="3246494" y="2317828"/>
            <a:ext cx="2736304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Directives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63097E-958C-4B86-A2B0-DFAB23AAF632}"/>
              </a:ext>
            </a:extLst>
          </p:cNvPr>
          <p:cNvSpPr/>
          <p:nvPr/>
        </p:nvSpPr>
        <p:spPr>
          <a:xfrm>
            <a:off x="249269" y="3031599"/>
            <a:ext cx="27363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Native Properties and Events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4EB3E2-C831-4D13-BF53-8B05C318CC1B}"/>
              </a:ext>
            </a:extLst>
          </p:cNvPr>
          <p:cNvSpPr/>
          <p:nvPr/>
        </p:nvSpPr>
        <p:spPr>
          <a:xfrm>
            <a:off x="3179893" y="3042361"/>
            <a:ext cx="27363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 Properties and Events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CE53D2-43B0-46AC-9C86-BCE7670590CB}"/>
              </a:ext>
            </a:extLst>
          </p:cNvPr>
          <p:cNvSpPr/>
          <p:nvPr/>
        </p:nvSpPr>
        <p:spPr>
          <a:xfrm>
            <a:off x="6150188" y="2317828"/>
            <a:ext cx="2736304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E7DED7-3187-49AF-8D5D-DD5BF81C990C}"/>
              </a:ext>
            </a:extLst>
          </p:cNvPr>
          <p:cNvSpPr/>
          <p:nvPr/>
        </p:nvSpPr>
        <p:spPr>
          <a:xfrm>
            <a:off x="6083587" y="3042361"/>
            <a:ext cx="27363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 Properties and Events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85509F-0075-46E1-BCB9-785D8D7AC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092" y="3772496"/>
            <a:ext cx="5710398" cy="266181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0028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71.1 Add Color for Child Component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43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E15C2A0-A513-4370-9289-8D39D6EC8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3110589"/>
            <a:ext cx="6740277" cy="342832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71.1 Add Color for Child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3"/>
            <a:ext cx="8495782" cy="16619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View Encapsulation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You can add encapsulation attribute to define more options for encapsulation: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Emulated: Use the templated define in CSS.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None: Disable the template defined in CSS.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  <a:latin typeface="+mj-lt"/>
              </a:rPr>
              <a:t>ShadowDom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: Use W3C’s modern web specification.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https://www.udemy.com/course/the-complete-guide-to-angular-2/learn/lecture/6656082#overview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D5FCE5-2A31-4663-BC78-44943BED10D7}"/>
              </a:ext>
            </a:extLst>
          </p:cNvPr>
          <p:cNvSpPr/>
          <p:nvPr/>
        </p:nvSpPr>
        <p:spPr>
          <a:xfrm>
            <a:off x="1974683" y="4303309"/>
            <a:ext cx="6125709" cy="7098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75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71.2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001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438A919-0B62-451E-AC4D-0BC0E8645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2055149"/>
            <a:ext cx="5184252" cy="357204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71.2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4"/>
            <a:ext cx="4751947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Verify: Before add color, it was black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https://www.udemy.com/course/the-complete-guide-to-angular-2/learn/lecture/6656082#overview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DD44C4-B2BD-481F-A308-2051B0603F70}"/>
              </a:ext>
            </a:extLst>
          </p:cNvPr>
          <p:cNvSpPr/>
          <p:nvPr/>
        </p:nvSpPr>
        <p:spPr>
          <a:xfrm>
            <a:off x="6444208" y="3258181"/>
            <a:ext cx="1584176" cy="9162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4F5EB8-F6B2-4482-AE42-9E22FE64BAEB}"/>
              </a:ext>
            </a:extLst>
          </p:cNvPr>
          <p:cNvSpPr/>
          <p:nvPr/>
        </p:nvSpPr>
        <p:spPr>
          <a:xfrm>
            <a:off x="3851920" y="5239685"/>
            <a:ext cx="1296144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0CC8C0F-343D-40C1-A6F2-743F0A03F7BE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 flipV="1">
            <a:off x="5148064" y="3716286"/>
            <a:ext cx="1296144" cy="170596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F04F24CA-944F-4EB8-9C5B-08B5FBB93B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109" y="2070103"/>
            <a:ext cx="3386836" cy="218075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BB93595-A21F-4256-BC0A-2F3B37EB8F4B}"/>
              </a:ext>
            </a:extLst>
          </p:cNvPr>
          <p:cNvSpPr/>
          <p:nvPr/>
        </p:nvSpPr>
        <p:spPr>
          <a:xfrm>
            <a:off x="2339752" y="2505069"/>
            <a:ext cx="1296144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26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42944DA-6406-49E2-9D72-22235C136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657" y="1997097"/>
            <a:ext cx="5043815" cy="307633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71.2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4"/>
            <a:ext cx="8496363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Verify: after added, the server element change from block to blue.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https://www.udemy.com/course/the-complete-guide-to-angular-2/learn/lecture/6656082#overview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3D0A60-FC46-4DAE-8362-8CA799A5CB29}"/>
              </a:ext>
            </a:extLst>
          </p:cNvPr>
          <p:cNvSpPr/>
          <p:nvPr/>
        </p:nvSpPr>
        <p:spPr>
          <a:xfrm>
            <a:off x="6298564" y="3285013"/>
            <a:ext cx="1219296" cy="67296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DE8060-04D4-48AC-AFBA-2BA748B61B95}"/>
              </a:ext>
            </a:extLst>
          </p:cNvPr>
          <p:cNvSpPr/>
          <p:nvPr/>
        </p:nvSpPr>
        <p:spPr>
          <a:xfrm>
            <a:off x="3776657" y="4653136"/>
            <a:ext cx="704293" cy="2644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4F15A0-520F-4B40-8CD9-D89A769470FA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 flipV="1">
            <a:off x="4480950" y="3621497"/>
            <a:ext cx="1817614" cy="116386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9491AC2B-65E0-4D7D-B3E8-F8B2E1C70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830" y="1879277"/>
            <a:ext cx="3197313" cy="204734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66BA5E5-71D5-41E9-A5F9-6A1F9B544FBF}"/>
              </a:ext>
            </a:extLst>
          </p:cNvPr>
          <p:cNvSpPr/>
          <p:nvPr/>
        </p:nvSpPr>
        <p:spPr>
          <a:xfrm>
            <a:off x="2483768" y="2298060"/>
            <a:ext cx="936104" cy="69889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0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4163</TotalTime>
  <Words>216</Words>
  <Application>Microsoft Office PowerPoint</Application>
  <PresentationFormat>On-screen Show (4:3)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佈景主題</vt:lpstr>
      <vt:lpstr>71 View Encapsulation</vt:lpstr>
      <vt:lpstr>71 View Encapsulation</vt:lpstr>
      <vt:lpstr>71.1 Add Color for Child Component</vt:lpstr>
      <vt:lpstr>71.1 Add Color for Child Component</vt:lpstr>
      <vt:lpstr>71.2 Verify</vt:lpstr>
      <vt:lpstr>71.2 Verify</vt:lpstr>
      <vt:lpstr>71.2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1070</cp:revision>
  <dcterms:created xsi:type="dcterms:W3CDTF">2018-09-28T16:40:41Z</dcterms:created>
  <dcterms:modified xsi:type="dcterms:W3CDTF">2020-07-29T00:39:54Z</dcterms:modified>
</cp:coreProperties>
</file>