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71" r:id="rId6"/>
    <p:sldId id="269" r:id="rId7"/>
    <p:sldId id="27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0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78 Lifecycle Hook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 Lifecycle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013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Lifecycle Hook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Angular supports several lifecycle hooks.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The hooks are the methods during the execution.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B0481-C7BF-441B-9375-8214966C425F}"/>
              </a:ext>
            </a:extLst>
          </p:cNvPr>
          <p:cNvSpPr/>
          <p:nvPr/>
        </p:nvSpPr>
        <p:spPr>
          <a:xfrm>
            <a:off x="324109" y="2651153"/>
            <a:ext cx="1800200" cy="502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ngOnChanges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55B3-1536-43F6-9B3E-8370F5B91FF6}"/>
              </a:ext>
            </a:extLst>
          </p:cNvPr>
          <p:cNvSpPr/>
          <p:nvPr/>
        </p:nvSpPr>
        <p:spPr>
          <a:xfrm>
            <a:off x="2267744" y="2651935"/>
            <a:ext cx="6552147" cy="502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after one of the bound input properties changes. The properties decorated with @input. Whenever the property received new values, the </a:t>
            </a:r>
            <a:r>
              <a:rPr lang="en-US" sz="1200" dirty="0" err="1">
                <a:solidFill>
                  <a:schemeClr val="tx1"/>
                </a:solidFill>
              </a:rPr>
              <a:t>ngOnChanged</a:t>
            </a:r>
            <a:r>
              <a:rPr lang="en-US" sz="1200" dirty="0">
                <a:solidFill>
                  <a:schemeClr val="tx1"/>
                </a:solidFill>
              </a:rPr>
              <a:t> is called.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C2FD6-8A88-4B4B-95F7-6ED2B38ED855}"/>
              </a:ext>
            </a:extLst>
          </p:cNvPr>
          <p:cNvSpPr/>
          <p:nvPr/>
        </p:nvSpPr>
        <p:spPr>
          <a:xfrm>
            <a:off x="310607" y="3321445"/>
            <a:ext cx="18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ngOnInit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8F664-8319-4700-BA84-04288B1B84A4}"/>
              </a:ext>
            </a:extLst>
          </p:cNvPr>
          <p:cNvSpPr/>
          <p:nvPr/>
        </p:nvSpPr>
        <p:spPr>
          <a:xfrm>
            <a:off x="2254242" y="3322227"/>
            <a:ext cx="6552147" cy="2691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once the component is initialized.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75DA3-DD1F-4513-B886-039C0E44896F}"/>
              </a:ext>
            </a:extLst>
          </p:cNvPr>
          <p:cNvSpPr/>
          <p:nvPr/>
        </p:nvSpPr>
        <p:spPr>
          <a:xfrm>
            <a:off x="293283" y="3750416"/>
            <a:ext cx="1800200" cy="49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ngDoCheck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72A0A7-FF0A-46DE-BEAD-9EA13784001D}"/>
              </a:ext>
            </a:extLst>
          </p:cNvPr>
          <p:cNvSpPr/>
          <p:nvPr/>
        </p:nvSpPr>
        <p:spPr>
          <a:xfrm>
            <a:off x="2252125" y="3741188"/>
            <a:ext cx="6552147" cy="502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whenever the component or property, template, event, or timer fire changes are detected. It is used for performance tune up if you disable this check.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7F7AC-C006-41D0-A1EC-0A3209BDE73B}"/>
              </a:ext>
            </a:extLst>
          </p:cNvPr>
          <p:cNvSpPr/>
          <p:nvPr/>
        </p:nvSpPr>
        <p:spPr>
          <a:xfrm>
            <a:off x="280253" y="4380801"/>
            <a:ext cx="1800200" cy="30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ngAftreContentInit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160FE-45A4-4A1C-B469-62DC7BB77C85}"/>
              </a:ext>
            </a:extLst>
          </p:cNvPr>
          <p:cNvSpPr/>
          <p:nvPr/>
        </p:nvSpPr>
        <p:spPr>
          <a:xfrm>
            <a:off x="2223634" y="4380800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after content (ng-content) has been projected into view.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22D5E-09BF-4EB0-B607-A4CA5B328256}"/>
              </a:ext>
            </a:extLst>
          </p:cNvPr>
          <p:cNvSpPr/>
          <p:nvPr/>
        </p:nvSpPr>
        <p:spPr>
          <a:xfrm>
            <a:off x="280253" y="4813471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ngAfterContentChecked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4EF46-49C5-4CB9-ABF3-CFEC4B03CB42}"/>
              </a:ext>
            </a:extLst>
          </p:cNvPr>
          <p:cNvSpPr/>
          <p:nvPr/>
        </p:nvSpPr>
        <p:spPr>
          <a:xfrm>
            <a:off x="2246040" y="4797152"/>
            <a:ext cx="6552147" cy="257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every time the projected content has been checked.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DF1B2-BE3B-47B9-A753-41C571E0EA0E}"/>
              </a:ext>
            </a:extLst>
          </p:cNvPr>
          <p:cNvSpPr/>
          <p:nvPr/>
        </p:nvSpPr>
        <p:spPr>
          <a:xfrm>
            <a:off x="278765" y="5188003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ngAfterViewInit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EF489C-B8D8-45EC-87D6-8B2B28232A4E}"/>
              </a:ext>
            </a:extLst>
          </p:cNvPr>
          <p:cNvSpPr/>
          <p:nvPr/>
        </p:nvSpPr>
        <p:spPr>
          <a:xfrm>
            <a:off x="2254241" y="5232678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after the component’s view (and child views) as been initialized.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0A7D3E-ED1A-4BE4-8EE9-1CC17A744B50}"/>
              </a:ext>
            </a:extLst>
          </p:cNvPr>
          <p:cNvSpPr/>
          <p:nvPr/>
        </p:nvSpPr>
        <p:spPr>
          <a:xfrm>
            <a:off x="293283" y="5636362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ngAfterViewChecked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227897-DE4F-4D34-A7BB-120D73296FE2}"/>
              </a:ext>
            </a:extLst>
          </p:cNvPr>
          <p:cNvSpPr/>
          <p:nvPr/>
        </p:nvSpPr>
        <p:spPr>
          <a:xfrm>
            <a:off x="2254240" y="5644122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every time the view (and child views) have been checked.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2C3C2E-E024-49F2-86C2-2CCBB8BA83BA}"/>
              </a:ext>
            </a:extLst>
          </p:cNvPr>
          <p:cNvSpPr/>
          <p:nvPr/>
        </p:nvSpPr>
        <p:spPr>
          <a:xfrm>
            <a:off x="310607" y="6055568"/>
            <a:ext cx="1800200" cy="30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ngDestroyComponent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94636D-128D-4EDF-80BB-54FA32590500}"/>
              </a:ext>
            </a:extLst>
          </p:cNvPr>
          <p:cNvSpPr/>
          <p:nvPr/>
        </p:nvSpPr>
        <p:spPr>
          <a:xfrm>
            <a:off x="2237729" y="6033339"/>
            <a:ext cx="6552147" cy="300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Called once the component is about to </a:t>
            </a:r>
            <a:r>
              <a:rPr lang="en-US" sz="1200">
                <a:solidFill>
                  <a:schemeClr val="tx1"/>
                </a:solidFill>
              </a:rPr>
              <a:t>be destroyed.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78.1 Lifecycle Hook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78.1 Lifecycle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3095763" cy="1301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Lifecycle Hook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Constructor(),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ngOnInit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onChangeFirst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onDestroyFirst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D014A-B36F-43A5-BD17-33F769EA4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24" y="1320046"/>
            <a:ext cx="5202244" cy="50363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35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78.1 Lifecycle Hook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924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Lifecycle Hook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onChangeFirst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onDestroyFirst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E347-A511-4FC2-91AB-F15CF8A6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89504"/>
            <a:ext cx="76485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86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https://www.udemy.com/course/the-complete-guide-to-angular-2/learn/lecture/6656106#overview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D575A-B1FF-46C4-B7CB-55E4620A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3755"/>
            <a:ext cx="4134843" cy="33698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83CD9-705E-4C6B-A990-608661EAD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91" y="1939625"/>
            <a:ext cx="4258558" cy="35673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A067D5-6E09-4D75-8843-738CFE51FBD8}"/>
              </a:ext>
            </a:extLst>
          </p:cNvPr>
          <p:cNvSpPr/>
          <p:nvPr/>
        </p:nvSpPr>
        <p:spPr>
          <a:xfrm>
            <a:off x="1115616" y="342900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45260-E30C-4418-9ADA-73FB4F109EC0}"/>
              </a:ext>
            </a:extLst>
          </p:cNvPr>
          <p:cNvSpPr/>
          <p:nvPr/>
        </p:nvSpPr>
        <p:spPr>
          <a:xfrm>
            <a:off x="4744442" y="3773854"/>
            <a:ext cx="256386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E9E82D-7368-4101-939D-F0C334819AF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051720" y="3573016"/>
            <a:ext cx="2692722" cy="3448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3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287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78 Lifecycle Hook</vt:lpstr>
      <vt:lpstr>78 Lifecycle Hook</vt:lpstr>
      <vt:lpstr>78.1 Lifecycle Hook</vt:lpstr>
      <vt:lpstr>78.1 Lifecycle Hook</vt:lpstr>
      <vt:lpstr>78.1 Lifecycle Hook</vt:lpstr>
      <vt:lpstr>78.2 Verify</vt:lpstr>
      <vt:lpstr>78.2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1102</cp:revision>
  <dcterms:created xsi:type="dcterms:W3CDTF">2018-09-28T16:40:41Z</dcterms:created>
  <dcterms:modified xsi:type="dcterms:W3CDTF">2020-07-27T03:50:16Z</dcterms:modified>
</cp:coreProperties>
</file>