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5" r:id="rId4"/>
    <p:sldId id="266" r:id="rId5"/>
    <p:sldId id="292" r:id="rId6"/>
    <p:sldId id="293" r:id="rId7"/>
    <p:sldId id="272" r:id="rId8"/>
    <p:sldId id="294" r:id="rId9"/>
    <p:sldId id="27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71" r:id="rId18"/>
    <p:sldId id="302" r:id="rId19"/>
    <p:sldId id="275" r:id="rId20"/>
    <p:sldId id="269" r:id="rId21"/>
    <p:sldId id="27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06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06#overvi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83 Assignment 04: Bind and Encapsulation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83.4 Output Event to Outside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3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83.4 Output Event to Outside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Output Event to Outside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63B6E9-618E-4401-97F1-7B7506FC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270124"/>
            <a:ext cx="4972050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7E0E24-C42D-44A4-93C4-BB34E1D3C323}"/>
              </a:ext>
            </a:extLst>
          </p:cNvPr>
          <p:cNvSpPr/>
          <p:nvPr/>
        </p:nvSpPr>
        <p:spPr>
          <a:xfrm>
            <a:off x="2595918" y="3901789"/>
            <a:ext cx="1688050" cy="175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83.5 Stop and Clear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9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83.5 Stop and Clear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Bind and Encapsulation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Add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onPauseGame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 {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clearInterval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77EF0-D354-45E6-A6CB-CE0E4679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79061"/>
            <a:ext cx="4498651" cy="40865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FACFFE-4B4B-4264-A0CB-961B10C2470F}"/>
              </a:ext>
            </a:extLst>
          </p:cNvPr>
          <p:cNvSpPr/>
          <p:nvPr/>
        </p:nvSpPr>
        <p:spPr>
          <a:xfrm>
            <a:off x="2339752" y="5661248"/>
            <a:ext cx="2592288" cy="437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83.5 Create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83.5 Create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Create Event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63B6E9-618E-4401-97F1-7B7506FC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270124"/>
            <a:ext cx="4972050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7E0E24-C42D-44A4-93C4-BB34E1D3C323}"/>
              </a:ext>
            </a:extLst>
          </p:cNvPr>
          <p:cNvSpPr/>
          <p:nvPr/>
        </p:nvSpPr>
        <p:spPr>
          <a:xfrm>
            <a:off x="4320262" y="3860713"/>
            <a:ext cx="1907922" cy="2883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8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83.6 Loop Odd and Even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83.6 Loop Odd and Even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Loop for Odd and Even Array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app.component.html, add &lt;app-game-control&gt;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D83A8-E5DA-4B38-892A-19E62F94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8" y="2288117"/>
            <a:ext cx="7884368" cy="39112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77CD7E-B9AC-4D30-BD29-93234EC59A2D}"/>
              </a:ext>
            </a:extLst>
          </p:cNvPr>
          <p:cNvSpPr/>
          <p:nvPr/>
        </p:nvSpPr>
        <p:spPr>
          <a:xfrm>
            <a:off x="1043608" y="5301208"/>
            <a:ext cx="432048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83.7 Display Log Information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83.7 Display Log Information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Display Log Information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Parent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app.component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pass to child game-control parameter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IntervalFired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B4361-2FE2-49FC-9BA6-DBDD3FBD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77220"/>
            <a:ext cx="3429000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916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 Assignment 04: Bind and Encapsulation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6909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Assignment 04: Property Bind, Event Bind, and Encapsulation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Bind it!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Create three new components: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GameControl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Odd and Even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The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GameControl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Component should have buttons to start and stop the game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When starting the game, an event (holding a incrementing number) should get emitted each second (ref =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setInterval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())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The event should be listenable from outside the component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When stopping the game, no more events should get emitted (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clearInterval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(ref))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A new Odd component should get created for every odd number emitted, the same should happen for the Even Component (on even numbers)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Simply output Odd - NUMBER or Even - NUMBER in the two components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Style the element (e.g. paragraph) holding your output text differently in both components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83.8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4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A1A585-6795-4BAF-BF15-BB8937FA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0304"/>
            <a:ext cx="8056810" cy="29320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83.8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Verify:  We can start and pause the timer.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A067D5-6E09-4D75-8843-738CFE51FBD8}"/>
              </a:ext>
            </a:extLst>
          </p:cNvPr>
          <p:cNvSpPr/>
          <p:nvPr/>
        </p:nvSpPr>
        <p:spPr>
          <a:xfrm>
            <a:off x="1519173" y="4684319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45260-E30C-4418-9ADA-73FB4F109EC0}"/>
              </a:ext>
            </a:extLst>
          </p:cNvPr>
          <p:cNvSpPr/>
          <p:nvPr/>
        </p:nvSpPr>
        <p:spPr>
          <a:xfrm>
            <a:off x="6012160" y="3645024"/>
            <a:ext cx="1296143" cy="41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E9E82D-7368-4101-939D-F0C334819AF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455277" y="3853455"/>
            <a:ext cx="3556883" cy="974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3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83.9 Display Odd Number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28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B306B4-B121-4E79-BA2D-C565F11E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438992"/>
            <a:ext cx="403860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83.3 Display Odd Number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64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Display Number from Outside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odd.component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, pass in the number form parent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D8C96-168F-4C08-BEC3-CE477B6D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04470"/>
            <a:ext cx="2714625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553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83.9 Display Odd Number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64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Display Number from Outside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parent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app.component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, pass the [number] to child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odd.component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6F1A0-A1F5-4085-936D-0355FF55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6" y="2180495"/>
            <a:ext cx="7742130" cy="38710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617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83.10 Verify Display Odd Number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83.10 Verify Display Odd Number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3709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 Display Odd Number from Outside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1C178-8CB6-4334-91E5-6D399FE9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74" y="1940826"/>
            <a:ext cx="6444208" cy="44599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390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83.11 Display Even Number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83.11 Display Even Number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64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Display Number from Outside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even.component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, pass in the number form parent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C78C3-3F0B-4991-ADB6-9108C119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30100"/>
            <a:ext cx="2790825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DBFC49-7B24-49D8-859E-EF0BF3D9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454" y="2284696"/>
            <a:ext cx="4124325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692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83.11 Display Odd Number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64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Display Number from Outside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parent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app.component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, pass the [number] to child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odd.component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6F1A0-A1F5-4085-936D-0355FF55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6" y="2180495"/>
            <a:ext cx="7742130" cy="38710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291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83.1 Create New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4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83.12 Verify Display Even Number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08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83.12 Verify Display Odd Number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3709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 Display even Number from Outside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44605-007D-4F4B-84B0-02F67BE8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3131"/>
            <a:ext cx="6274455" cy="47324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033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83.13 Change Style Color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83.13 Change Style Color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64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For even.component.css, we add green.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For odd.component.css, we add blue.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92B09-65B3-4351-A5A2-6B41FD042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49931"/>
            <a:ext cx="2743200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4F019-FA09-44B1-9CB0-D6D599232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95550"/>
            <a:ext cx="25431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2286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83.13 Verify Display Color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3709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 Display Color.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BF084-D678-4765-86D9-495442BD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879277"/>
            <a:ext cx="5829300" cy="44946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B9515A-9B01-4C80-B6C6-5AAE19DAFF58}"/>
              </a:ext>
            </a:extLst>
          </p:cNvPr>
          <p:cNvSpPr/>
          <p:nvPr/>
        </p:nvSpPr>
        <p:spPr>
          <a:xfrm>
            <a:off x="2411760" y="5229200"/>
            <a:ext cx="720080" cy="11271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0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83.1 Create New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14455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Create New Components: game-control, odd, and even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&gt; ng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gc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c game-control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&gt; ng g c odd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&gt; ng g c even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2A7B6-6880-4EA9-B1A5-476954E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348880"/>
            <a:ext cx="210502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358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83.2 Create Add and Even Buttons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5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83.2 Create Add and Even Buttons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Add Start Game and Pause Game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game-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control.component.ts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, add buttons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DB17B-C56E-4E43-AF75-CA24091C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84" y="2381151"/>
            <a:ext cx="5305425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420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83.2 Create Add and Even Buttons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Add Start Game and Pause Game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game-control.component.html, add (click)=“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onStartGame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9119-1EAE-440D-AE90-2477E7B4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579"/>
            <a:ext cx="525780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823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83.3 Emit Event at Each Interval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83.3 Emit Event at Each Interval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Emit Event at Each Interval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63B6E9-618E-4401-97F1-7B7506FC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270124"/>
            <a:ext cx="4972050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BEF89E-0D3A-442D-852E-B67D5AD47883}"/>
              </a:ext>
            </a:extLst>
          </p:cNvPr>
          <p:cNvSpPr/>
          <p:nvPr/>
        </p:nvSpPr>
        <p:spPr>
          <a:xfrm>
            <a:off x="2699792" y="5005422"/>
            <a:ext cx="3240360" cy="775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984</Words>
  <Application>Microsoft Office PowerPoint</Application>
  <PresentationFormat>On-screen Show (4:3)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Helvetica Neue</vt:lpstr>
      <vt:lpstr>Wingdings</vt:lpstr>
      <vt:lpstr>Office 佈景主題</vt:lpstr>
      <vt:lpstr>83 Assignment 04: Bind and Encapsulation</vt:lpstr>
      <vt:lpstr>83 Assignment 04: Bind and Encapsulation</vt:lpstr>
      <vt:lpstr>83.1 Create New Components</vt:lpstr>
      <vt:lpstr>83.1 Create New Components</vt:lpstr>
      <vt:lpstr>83.2 Create Add and Even Buttons</vt:lpstr>
      <vt:lpstr>83.2 Create Add and Even Buttons</vt:lpstr>
      <vt:lpstr>83.2 Create Add and Even Buttons</vt:lpstr>
      <vt:lpstr>83.3 Emit Event at Each Interval</vt:lpstr>
      <vt:lpstr>83.3 Emit Event at Each Interval</vt:lpstr>
      <vt:lpstr>83.4 Output Event to Outside</vt:lpstr>
      <vt:lpstr>83.4 Output Event to Outside</vt:lpstr>
      <vt:lpstr>83.5 Stop and Clear Event</vt:lpstr>
      <vt:lpstr>83.5 Stop and Clear Event</vt:lpstr>
      <vt:lpstr>83.5 Create Event</vt:lpstr>
      <vt:lpstr>83.5 Create Event</vt:lpstr>
      <vt:lpstr>83.6 Loop Odd and Even Array</vt:lpstr>
      <vt:lpstr>83.6 Loop Odd and Even Array</vt:lpstr>
      <vt:lpstr>83.7 Display Log Information</vt:lpstr>
      <vt:lpstr>83.7 Display Log Information</vt:lpstr>
      <vt:lpstr>83.8 Verify</vt:lpstr>
      <vt:lpstr>83.8 Verify</vt:lpstr>
      <vt:lpstr>83.9 Display Odd Number</vt:lpstr>
      <vt:lpstr>83.3 Display Odd Number</vt:lpstr>
      <vt:lpstr>83.9 Display Odd Number</vt:lpstr>
      <vt:lpstr>83.10 Verify Display Odd Number</vt:lpstr>
      <vt:lpstr>83.10 Verify Display Odd Number</vt:lpstr>
      <vt:lpstr>83.11 Display Even Number</vt:lpstr>
      <vt:lpstr>83.11 Display Even Number</vt:lpstr>
      <vt:lpstr>83.11 Display Odd Number</vt:lpstr>
      <vt:lpstr>83.12 Verify Display Even Number</vt:lpstr>
      <vt:lpstr>83.12 Verify Display Odd Number</vt:lpstr>
      <vt:lpstr>83.13 Change Style Color</vt:lpstr>
      <vt:lpstr>83.13 Change Style Color</vt:lpstr>
      <vt:lpstr>83.13 Verify Display Color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1153</cp:revision>
  <dcterms:created xsi:type="dcterms:W3CDTF">2018-09-28T16:40:41Z</dcterms:created>
  <dcterms:modified xsi:type="dcterms:W3CDTF">2020-07-27T18:13:08Z</dcterms:modified>
</cp:coreProperties>
</file>