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72" r:id="rId4"/>
    <p:sldId id="270" r:id="rId5"/>
    <p:sldId id="271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3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3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115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115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373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Introduction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We add the service to our project.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Which services do we need?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Services allow us to centralize tasks, manage data in a central </a:t>
            </a:r>
            <a:r>
              <a:rPr lang="en-US" sz="1800" b="0">
                <a:solidFill>
                  <a:schemeClr val="tx1"/>
                </a:solidFill>
                <a:effectLst/>
              </a:rPr>
              <a:t>place and etc.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97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115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634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Adding Services: We will add “Shopping List Service” and “Recipe Service” in our application to manage the database.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BAFFF-9834-4C74-8B49-22689727DC14}"/>
              </a:ext>
            </a:extLst>
          </p:cNvPr>
          <p:cNvSpPr txBox="1"/>
          <p:nvPr/>
        </p:nvSpPr>
        <p:spPr>
          <a:xfrm>
            <a:off x="683568" y="2258117"/>
            <a:ext cx="792088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60A88-9600-4D18-837E-0D9E02E7CCD9}"/>
              </a:ext>
            </a:extLst>
          </p:cNvPr>
          <p:cNvSpPr txBox="1"/>
          <p:nvPr/>
        </p:nvSpPr>
        <p:spPr>
          <a:xfrm>
            <a:off x="835968" y="2834481"/>
            <a:ext cx="762446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2C930-B658-4923-81E2-46A246289C7A}"/>
              </a:ext>
            </a:extLst>
          </p:cNvPr>
          <p:cNvSpPr txBox="1"/>
          <p:nvPr/>
        </p:nvSpPr>
        <p:spPr>
          <a:xfrm>
            <a:off x="900708" y="3276755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8FE77-8C47-4E59-A7A3-C96F34DA74D5}"/>
              </a:ext>
            </a:extLst>
          </p:cNvPr>
          <p:cNvSpPr txBox="1"/>
          <p:nvPr/>
        </p:nvSpPr>
        <p:spPr>
          <a:xfrm>
            <a:off x="5062595" y="3347529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0110C-5E8C-46C3-B96F-06EDCA41A804}"/>
              </a:ext>
            </a:extLst>
          </p:cNvPr>
          <p:cNvSpPr txBox="1"/>
          <p:nvPr/>
        </p:nvSpPr>
        <p:spPr>
          <a:xfrm>
            <a:off x="900708" y="3768336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5E25-EB65-46BB-A842-8B532F89BDE3}"/>
              </a:ext>
            </a:extLst>
          </p:cNvPr>
          <p:cNvSpPr/>
          <p:nvPr/>
        </p:nvSpPr>
        <p:spPr>
          <a:xfrm>
            <a:off x="683568" y="2627448"/>
            <a:ext cx="7920880" cy="3020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0384-96DA-4984-A64B-767AA74B7465}"/>
              </a:ext>
            </a:extLst>
          </p:cNvPr>
          <p:cNvSpPr txBox="1"/>
          <p:nvPr/>
        </p:nvSpPr>
        <p:spPr>
          <a:xfrm>
            <a:off x="900708" y="4272282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F82E-BF19-4C7C-990E-6CD882662699}"/>
              </a:ext>
            </a:extLst>
          </p:cNvPr>
          <p:cNvSpPr txBox="1"/>
          <p:nvPr/>
        </p:nvSpPr>
        <p:spPr>
          <a:xfrm>
            <a:off x="913874" y="4791758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C9D4A-00CD-4572-956E-1E535303148C}"/>
              </a:ext>
            </a:extLst>
          </p:cNvPr>
          <p:cNvSpPr txBox="1"/>
          <p:nvPr/>
        </p:nvSpPr>
        <p:spPr>
          <a:xfrm>
            <a:off x="5042793" y="3834121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11F34-CFA8-4B8D-91CD-1BC77658039F}"/>
              </a:ext>
            </a:extLst>
          </p:cNvPr>
          <p:cNvSpPr txBox="1"/>
          <p:nvPr/>
        </p:nvSpPr>
        <p:spPr>
          <a:xfrm>
            <a:off x="5062595" y="4265413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9ADB9-FAFC-4723-981E-842A9A197895}"/>
              </a:ext>
            </a:extLst>
          </p:cNvPr>
          <p:cNvSpPr txBox="1"/>
          <p:nvPr/>
        </p:nvSpPr>
        <p:spPr>
          <a:xfrm>
            <a:off x="5080248" y="4742810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Details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44569-5A19-47DC-A64E-7FF2519ACCA5}"/>
              </a:ext>
            </a:extLst>
          </p:cNvPr>
          <p:cNvSpPr txBox="1"/>
          <p:nvPr/>
        </p:nvSpPr>
        <p:spPr>
          <a:xfrm>
            <a:off x="5080248" y="5174102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BE83-D055-4413-B319-6CE5962D021D}"/>
              </a:ext>
            </a:extLst>
          </p:cNvPr>
          <p:cNvSpPr txBox="1"/>
          <p:nvPr/>
        </p:nvSpPr>
        <p:spPr>
          <a:xfrm>
            <a:off x="4129539" y="5795972"/>
            <a:ext cx="1421377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20988-FA0E-4A91-850D-674ED2F9BEDE}"/>
              </a:ext>
            </a:extLst>
          </p:cNvPr>
          <p:cNvSpPr txBox="1"/>
          <p:nvPr/>
        </p:nvSpPr>
        <p:spPr>
          <a:xfrm>
            <a:off x="5724128" y="5795972"/>
            <a:ext cx="1421377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C4C5B-317C-4A03-A600-5B5DD473E512}"/>
              </a:ext>
            </a:extLst>
          </p:cNvPr>
          <p:cNvSpPr txBox="1"/>
          <p:nvPr/>
        </p:nvSpPr>
        <p:spPr>
          <a:xfrm>
            <a:off x="7318717" y="5752994"/>
            <a:ext cx="11948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6C3B0-CC1F-4B3C-AE03-DBC3D1D65041}"/>
              </a:ext>
            </a:extLst>
          </p:cNvPr>
          <p:cNvSpPr txBox="1"/>
          <p:nvPr/>
        </p:nvSpPr>
        <p:spPr>
          <a:xfrm>
            <a:off x="3239739" y="3424840"/>
            <a:ext cx="14221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76AE8-391C-451F-9138-B1E3CE9014F6}"/>
              </a:ext>
            </a:extLst>
          </p:cNvPr>
          <p:cNvSpPr txBox="1"/>
          <p:nvPr/>
        </p:nvSpPr>
        <p:spPr>
          <a:xfrm>
            <a:off x="7482224" y="3433631"/>
            <a:ext cx="99128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281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115.1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115.1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226669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A6501F-CA81-4414-9DAE-ECD094FA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377628"/>
            <a:ext cx="4369534" cy="49787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194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169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115 Introduction</vt:lpstr>
      <vt:lpstr>115 Introduction</vt:lpstr>
      <vt:lpstr>115 Introduction</vt:lpstr>
      <vt:lpstr>115.1 Verify</vt:lpstr>
      <vt:lpstr>115.1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1449</cp:revision>
  <dcterms:created xsi:type="dcterms:W3CDTF">2018-09-28T16:40:41Z</dcterms:created>
  <dcterms:modified xsi:type="dcterms:W3CDTF">2020-08-03T05:08:44Z</dcterms:modified>
</cp:coreProperties>
</file>