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0" r:id="rId4"/>
    <p:sldId id="271" r:id="rId5"/>
    <p:sldId id="273" r:id="rId6"/>
    <p:sldId id="27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116 Setup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634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Setup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20216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recipes folder, create </a:t>
            </a:r>
            <a:r>
              <a:rPr lang="en-US" altLang="en-US" sz="1800" b="1" dirty="0" err="1">
                <a:solidFill>
                  <a:schemeClr val="tx1"/>
                </a:solidFill>
              </a:rPr>
              <a:t>recipe.service.ts</a:t>
            </a:r>
            <a:r>
              <a:rPr lang="en-US" altLang="en-US" sz="1800" b="1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Remember, service is a type of class. We do not need any special decorator to it if you do not plan on injecting a service into the service.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shopping-list folder, create shopping-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list.service.ts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These are two service files.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E0D43-C035-4122-AB7B-F931EE5E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33408"/>
            <a:ext cx="3048000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72C2F-0BF1-4D40-98C8-EADC946C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02" y="3789040"/>
            <a:ext cx="3838575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19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116.2 </a:t>
            </a:r>
            <a:r>
              <a:rPr lang="en-US" altLang="zh-TW" b="1" dirty="0">
                <a:solidFill>
                  <a:srgbClr val="FFFF00"/>
                </a:solidFill>
              </a:rPr>
              <a:t>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26669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6501F-CA81-4414-9DAE-ECD094FA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77628"/>
            <a:ext cx="4369534" cy="4978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182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116 Setup Service</vt:lpstr>
      <vt:lpstr>116 Introduction</vt:lpstr>
      <vt:lpstr>116.1 Code</vt:lpstr>
      <vt:lpstr>116.1 Code</vt:lpstr>
      <vt:lpstr>116.2 Verify</vt:lpstr>
      <vt:lpstr>116.2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1466</cp:revision>
  <dcterms:created xsi:type="dcterms:W3CDTF">2018-09-28T16:40:41Z</dcterms:created>
  <dcterms:modified xsi:type="dcterms:W3CDTF">2020-08-03T16:57:42Z</dcterms:modified>
</cp:coreProperties>
</file>